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US M3500Q" userId="09e35aeb8a16135f" providerId="LiveId" clId="{C47DBF0A-7595-4B89-B0A3-85D17549B807}"/>
    <pc:docChg chg="undo custSel addSld delSld modSld">
      <pc:chgData name="ASUS M3500Q" userId="09e35aeb8a16135f" providerId="LiveId" clId="{C47DBF0A-7595-4B89-B0A3-85D17549B807}" dt="2024-07-03T13:53:32.599" v="489" actId="20577"/>
      <pc:docMkLst>
        <pc:docMk/>
      </pc:docMkLst>
      <pc:sldChg chg="modSp del mod">
        <pc:chgData name="ASUS M3500Q" userId="09e35aeb8a16135f" providerId="LiveId" clId="{C47DBF0A-7595-4B89-B0A3-85D17549B807}" dt="2024-07-03T13:35:20.024" v="133" actId="2696"/>
        <pc:sldMkLst>
          <pc:docMk/>
          <pc:sldMk cId="244444936" sldId="256"/>
        </pc:sldMkLst>
        <pc:spChg chg="mod">
          <ac:chgData name="ASUS M3500Q" userId="09e35aeb8a16135f" providerId="LiveId" clId="{C47DBF0A-7595-4B89-B0A3-85D17549B807}" dt="2024-06-20T17:03:50.710" v="94" actId="1036"/>
          <ac:spMkLst>
            <pc:docMk/>
            <pc:sldMk cId="244444936" sldId="256"/>
            <ac:spMk id="17" creationId="{7F93094B-A987-43AB-83F1-7EEAA62DEA18}"/>
          </ac:spMkLst>
        </pc:spChg>
        <pc:spChg chg="mod">
          <ac:chgData name="ASUS M3500Q" userId="09e35aeb8a16135f" providerId="LiveId" clId="{C47DBF0A-7595-4B89-B0A3-85D17549B807}" dt="2024-06-20T17:03:54.312" v="95" actId="1076"/>
          <ac:spMkLst>
            <pc:docMk/>
            <pc:sldMk cId="244444936" sldId="256"/>
            <ac:spMk id="20" creationId="{950841B8-854A-4B29-B62B-F8B349BFFFEF}"/>
          </ac:spMkLst>
        </pc:spChg>
        <pc:spChg chg="mod">
          <ac:chgData name="ASUS M3500Q" userId="09e35aeb8a16135f" providerId="LiveId" clId="{C47DBF0A-7595-4B89-B0A3-85D17549B807}" dt="2024-06-20T17:03:47.489" v="87" actId="1038"/>
          <ac:spMkLst>
            <pc:docMk/>
            <pc:sldMk cId="244444936" sldId="256"/>
            <ac:spMk id="21" creationId="{2DEE9950-5155-4340-A61D-A7B720D10C4C}"/>
          </ac:spMkLst>
        </pc:spChg>
        <pc:picChg chg="mod">
          <ac:chgData name="ASUS M3500Q" userId="09e35aeb8a16135f" providerId="LiveId" clId="{C47DBF0A-7595-4B89-B0A3-85D17549B807}" dt="2024-06-20T17:03:32.160" v="58" actId="14100"/>
          <ac:picMkLst>
            <pc:docMk/>
            <pc:sldMk cId="244444936" sldId="256"/>
            <ac:picMk id="15" creationId="{1D9E0D3C-A1EA-44BC-96ED-D388DE5D3CB7}"/>
          </ac:picMkLst>
        </pc:picChg>
      </pc:sldChg>
      <pc:sldChg chg="modSp mod">
        <pc:chgData name="ASUS M3500Q" userId="09e35aeb8a16135f" providerId="LiveId" clId="{C47DBF0A-7595-4B89-B0A3-85D17549B807}" dt="2024-06-20T17:03:14.465" v="56" actId="1076"/>
        <pc:sldMkLst>
          <pc:docMk/>
          <pc:sldMk cId="2987683310" sldId="257"/>
        </pc:sldMkLst>
        <pc:spChg chg="mod">
          <ac:chgData name="ASUS M3500Q" userId="09e35aeb8a16135f" providerId="LiveId" clId="{C47DBF0A-7595-4B89-B0A3-85D17549B807}" dt="2024-06-20T17:03:14.465" v="56" actId="1076"/>
          <ac:spMkLst>
            <pc:docMk/>
            <pc:sldMk cId="2987683310" sldId="257"/>
            <ac:spMk id="16" creationId="{E0FFC8B6-CD3C-4B7C-9BE5-F397E8E02965}"/>
          </ac:spMkLst>
        </pc:spChg>
        <pc:spChg chg="mod">
          <ac:chgData name="ASUS M3500Q" userId="09e35aeb8a16135f" providerId="LiveId" clId="{C47DBF0A-7595-4B89-B0A3-85D17549B807}" dt="2024-06-20T17:03:14.465" v="56" actId="1076"/>
          <ac:spMkLst>
            <pc:docMk/>
            <pc:sldMk cId="2987683310" sldId="257"/>
            <ac:spMk id="18" creationId="{BBA36BCB-F484-48FA-BB4A-D46532750025}"/>
          </ac:spMkLst>
        </pc:spChg>
        <pc:grpChg chg="mod">
          <ac:chgData name="ASUS M3500Q" userId="09e35aeb8a16135f" providerId="LiveId" clId="{C47DBF0A-7595-4B89-B0A3-85D17549B807}" dt="2024-06-20T17:03:05.792" v="55" actId="14100"/>
          <ac:grpSpMkLst>
            <pc:docMk/>
            <pc:sldMk cId="2987683310" sldId="257"/>
            <ac:grpSpMk id="14" creationId="{F7A8A804-20E0-4C89-99D6-D8F1B9B2D749}"/>
          </ac:grpSpMkLst>
        </pc:grpChg>
      </pc:sldChg>
      <pc:sldChg chg="del">
        <pc:chgData name="ASUS M3500Q" userId="09e35aeb8a16135f" providerId="LiveId" clId="{C47DBF0A-7595-4B89-B0A3-85D17549B807}" dt="2024-07-03T13:40:06.125" v="171" actId="2696"/>
        <pc:sldMkLst>
          <pc:docMk/>
          <pc:sldMk cId="4081136707" sldId="258"/>
        </pc:sldMkLst>
      </pc:sldChg>
      <pc:sldChg chg="del">
        <pc:chgData name="ASUS M3500Q" userId="09e35aeb8a16135f" providerId="LiveId" clId="{C47DBF0A-7595-4B89-B0A3-85D17549B807}" dt="2024-07-03T13:41:38.150" v="178" actId="2696"/>
        <pc:sldMkLst>
          <pc:docMk/>
          <pc:sldMk cId="1515064021" sldId="259"/>
        </pc:sldMkLst>
      </pc:sldChg>
      <pc:sldChg chg="addSp delSp modSp del mod">
        <pc:chgData name="ASUS M3500Q" userId="09e35aeb8a16135f" providerId="LiveId" clId="{C47DBF0A-7595-4B89-B0A3-85D17549B807}" dt="2024-07-03T13:47:08.693" v="316" actId="2696"/>
        <pc:sldMkLst>
          <pc:docMk/>
          <pc:sldMk cId="3093655179" sldId="261"/>
        </pc:sldMkLst>
        <pc:spChg chg="mod">
          <ac:chgData name="ASUS M3500Q" userId="09e35aeb8a16135f" providerId="LiveId" clId="{C47DBF0A-7595-4B89-B0A3-85D17549B807}" dt="2024-06-20T16:59:51.263" v="7" actId="1076"/>
          <ac:spMkLst>
            <pc:docMk/>
            <pc:sldMk cId="3093655179" sldId="261"/>
            <ac:spMk id="8" creationId="{25F9CC9E-ED02-4BF3-8BC1-C10B295745D3}"/>
          </ac:spMkLst>
        </pc:spChg>
        <pc:spChg chg="mod">
          <ac:chgData name="ASUS M3500Q" userId="09e35aeb8a16135f" providerId="LiveId" clId="{C47DBF0A-7595-4B89-B0A3-85D17549B807}" dt="2024-06-20T17:00:10.448" v="8" actId="1076"/>
          <ac:spMkLst>
            <pc:docMk/>
            <pc:sldMk cId="3093655179" sldId="261"/>
            <ac:spMk id="9" creationId="{D5C3FA1D-EEE4-44B2-BF2D-3789918E79D6}"/>
          </ac:spMkLst>
        </pc:spChg>
        <pc:spChg chg="add mod">
          <ac:chgData name="ASUS M3500Q" userId="09e35aeb8a16135f" providerId="LiveId" clId="{C47DBF0A-7595-4B89-B0A3-85D17549B807}" dt="2024-06-20T17:01:03.526" v="13" actId="1076"/>
          <ac:spMkLst>
            <pc:docMk/>
            <pc:sldMk cId="3093655179" sldId="261"/>
            <ac:spMk id="10" creationId="{39B38864-95CB-4000-8D52-6DC3F3421FB9}"/>
          </ac:spMkLst>
        </pc:spChg>
        <pc:spChg chg="add mod">
          <ac:chgData name="ASUS M3500Q" userId="09e35aeb8a16135f" providerId="LiveId" clId="{C47DBF0A-7595-4B89-B0A3-85D17549B807}" dt="2024-06-20T17:01:34.580" v="45" actId="20577"/>
          <ac:spMkLst>
            <pc:docMk/>
            <pc:sldMk cId="3093655179" sldId="261"/>
            <ac:spMk id="11" creationId="{5209E762-9ED5-4965-A8A1-B44AD98283B3}"/>
          </ac:spMkLst>
        </pc:spChg>
        <pc:grpChg chg="add mod">
          <ac:chgData name="ASUS M3500Q" userId="09e35aeb8a16135f" providerId="LiveId" clId="{C47DBF0A-7595-4B89-B0A3-85D17549B807}" dt="2024-06-20T16:59:45.473" v="6" actId="164"/>
          <ac:grpSpMkLst>
            <pc:docMk/>
            <pc:sldMk cId="3093655179" sldId="261"/>
            <ac:grpSpMk id="5" creationId="{A69AB515-1483-4D28-A842-CB189324DC58}"/>
          </ac:grpSpMkLst>
        </pc:grpChg>
        <pc:grpChg chg="del">
          <ac:chgData name="ASUS M3500Q" userId="09e35aeb8a16135f" providerId="LiveId" clId="{C47DBF0A-7595-4B89-B0A3-85D17549B807}" dt="2024-06-20T16:59:09.485" v="0" actId="478"/>
          <ac:grpSpMkLst>
            <pc:docMk/>
            <pc:sldMk cId="3093655179" sldId="261"/>
            <ac:grpSpMk id="7" creationId="{83ADBD90-55FF-46A9-88DB-752AEAB89AF9}"/>
          </ac:grpSpMkLst>
        </pc:grpChg>
        <pc:picChg chg="del topLvl">
          <ac:chgData name="ASUS M3500Q" userId="09e35aeb8a16135f" providerId="LiveId" clId="{C47DBF0A-7595-4B89-B0A3-85D17549B807}" dt="2024-06-20T16:59:09.485" v="0" actId="478"/>
          <ac:picMkLst>
            <pc:docMk/>
            <pc:sldMk cId="3093655179" sldId="261"/>
            <ac:picMk id="3" creationId="{A7A94CF7-AA69-475E-B523-B6C32C3844EA}"/>
          </ac:picMkLst>
        </pc:picChg>
        <pc:picChg chg="add mod ord">
          <ac:chgData name="ASUS M3500Q" userId="09e35aeb8a16135f" providerId="LiveId" clId="{C47DBF0A-7595-4B89-B0A3-85D17549B807}" dt="2024-06-20T16:59:45.473" v="6" actId="164"/>
          <ac:picMkLst>
            <pc:docMk/>
            <pc:sldMk cId="3093655179" sldId="261"/>
            <ac:picMk id="4" creationId="{BCF39201-CBA9-40EE-837B-15ACCC7D8CFF}"/>
          </ac:picMkLst>
        </pc:picChg>
        <pc:picChg chg="mod topLvl">
          <ac:chgData name="ASUS M3500Q" userId="09e35aeb8a16135f" providerId="LiveId" clId="{C47DBF0A-7595-4B89-B0A3-85D17549B807}" dt="2024-06-20T16:59:45.473" v="6" actId="164"/>
          <ac:picMkLst>
            <pc:docMk/>
            <pc:sldMk cId="3093655179" sldId="261"/>
            <ac:picMk id="6" creationId="{C6E333CC-B097-44C5-A9AD-19044255D266}"/>
          </ac:picMkLst>
        </pc:picChg>
      </pc:sldChg>
      <pc:sldChg chg="modSp del mod">
        <pc:chgData name="ASUS M3500Q" userId="09e35aeb8a16135f" providerId="LiveId" clId="{C47DBF0A-7595-4B89-B0A3-85D17549B807}" dt="2024-07-03T13:48:46.857" v="351" actId="2696"/>
        <pc:sldMkLst>
          <pc:docMk/>
          <pc:sldMk cId="1346914869" sldId="262"/>
        </pc:sldMkLst>
        <pc:grpChg chg="mod">
          <ac:chgData name="ASUS M3500Q" userId="09e35aeb8a16135f" providerId="LiveId" clId="{C47DBF0A-7595-4B89-B0A3-85D17549B807}" dt="2024-06-20T17:00:49.674" v="11" actId="1076"/>
          <ac:grpSpMkLst>
            <pc:docMk/>
            <pc:sldMk cId="1346914869" sldId="262"/>
            <ac:grpSpMk id="5" creationId="{E76CC806-5462-4933-BE3C-16FB932A56E3}"/>
          </ac:grpSpMkLst>
        </pc:grpChg>
      </pc:sldChg>
      <pc:sldChg chg="del">
        <pc:chgData name="ASUS M3500Q" userId="09e35aeb8a16135f" providerId="LiveId" clId="{C47DBF0A-7595-4B89-B0A3-85D17549B807}" dt="2024-07-03T13:51:29.985" v="369" actId="2696"/>
        <pc:sldMkLst>
          <pc:docMk/>
          <pc:sldMk cId="1644572970" sldId="263"/>
        </pc:sldMkLst>
      </pc:sldChg>
      <pc:sldChg chg="modSp del mod">
        <pc:chgData name="ASUS M3500Q" userId="09e35aeb8a16135f" providerId="LiveId" clId="{C47DBF0A-7595-4B89-B0A3-85D17549B807}" dt="2024-07-03T13:40:18.240" v="172" actId="2696"/>
        <pc:sldMkLst>
          <pc:docMk/>
          <pc:sldMk cId="3255760518" sldId="264"/>
        </pc:sldMkLst>
        <pc:grpChg chg="mod">
          <ac:chgData name="ASUS M3500Q" userId="09e35aeb8a16135f" providerId="LiveId" clId="{C47DBF0A-7595-4B89-B0A3-85D17549B807}" dt="2024-06-20T17:02:34.559" v="53" actId="14100"/>
          <ac:grpSpMkLst>
            <pc:docMk/>
            <pc:sldMk cId="3255760518" sldId="264"/>
            <ac:grpSpMk id="13" creationId="{3ACA6A37-C46F-43E3-A81B-A532F38A31A7}"/>
          </ac:grpSpMkLst>
        </pc:grpChg>
      </pc:sldChg>
      <pc:sldChg chg="del">
        <pc:chgData name="ASUS M3500Q" userId="09e35aeb8a16135f" providerId="LiveId" clId="{C47DBF0A-7595-4B89-B0A3-85D17549B807}" dt="2024-07-03T13:43:31.214" v="195" actId="2696"/>
        <pc:sldMkLst>
          <pc:docMk/>
          <pc:sldMk cId="2361903973" sldId="265"/>
        </pc:sldMkLst>
      </pc:sldChg>
      <pc:sldChg chg="addSp delSp modSp add mod">
        <pc:chgData name="ASUS M3500Q" userId="09e35aeb8a16135f" providerId="LiveId" clId="{C47DBF0A-7595-4B89-B0A3-85D17549B807}" dt="2024-07-03T13:35:12.534" v="132" actId="14100"/>
        <pc:sldMkLst>
          <pc:docMk/>
          <pc:sldMk cId="1503401354" sldId="266"/>
        </pc:sldMkLst>
        <pc:grpChg chg="add mod ord">
          <ac:chgData name="ASUS M3500Q" userId="09e35aeb8a16135f" providerId="LiveId" clId="{C47DBF0A-7595-4B89-B0A3-85D17549B807}" dt="2024-07-03T13:35:12.534" v="132" actId="14100"/>
          <ac:grpSpMkLst>
            <pc:docMk/>
            <pc:sldMk cId="1503401354" sldId="266"/>
            <ac:grpSpMk id="6" creationId="{FF1DBA4A-3643-456F-B8DE-E8FF5ED129E1}"/>
          </ac:grpSpMkLst>
        </pc:grpChg>
        <pc:picChg chg="add mod modCrop">
          <ac:chgData name="ASUS M3500Q" userId="09e35aeb8a16135f" providerId="LiveId" clId="{C47DBF0A-7595-4B89-B0A3-85D17549B807}" dt="2024-07-03T13:35:01.291" v="130" actId="208"/>
          <ac:picMkLst>
            <pc:docMk/>
            <pc:sldMk cId="1503401354" sldId="266"/>
            <ac:picMk id="3" creationId="{1C0E14EC-FC93-459D-B127-F430BDB420FC}"/>
          </ac:picMkLst>
        </pc:picChg>
        <pc:picChg chg="add mod modCrop">
          <ac:chgData name="ASUS M3500Q" userId="09e35aeb8a16135f" providerId="LiveId" clId="{C47DBF0A-7595-4B89-B0A3-85D17549B807}" dt="2024-07-03T13:35:01.291" v="130" actId="208"/>
          <ac:picMkLst>
            <pc:docMk/>
            <pc:sldMk cId="1503401354" sldId="266"/>
            <ac:picMk id="5" creationId="{8549B628-74A9-4F38-B201-18F247B48828}"/>
          </ac:picMkLst>
        </pc:picChg>
        <pc:picChg chg="del">
          <ac:chgData name="ASUS M3500Q" userId="09e35aeb8a16135f" providerId="LiveId" clId="{C47DBF0A-7595-4B89-B0A3-85D17549B807}" dt="2024-07-03T13:30:28.430" v="97" actId="478"/>
          <ac:picMkLst>
            <pc:docMk/>
            <pc:sldMk cId="1503401354" sldId="266"/>
            <ac:picMk id="15" creationId="{1D9E0D3C-A1EA-44BC-96ED-D388DE5D3CB7}"/>
          </ac:picMkLst>
        </pc:picChg>
      </pc:sldChg>
      <pc:sldChg chg="addSp delSp modSp add mod">
        <pc:chgData name="ASUS M3500Q" userId="09e35aeb8a16135f" providerId="LiveId" clId="{C47DBF0A-7595-4B89-B0A3-85D17549B807}" dt="2024-07-03T13:37:16.708" v="147" actId="167"/>
        <pc:sldMkLst>
          <pc:docMk/>
          <pc:sldMk cId="3991967891" sldId="267"/>
        </pc:sldMkLst>
        <pc:grpChg chg="add mod ord">
          <ac:chgData name="ASUS M3500Q" userId="09e35aeb8a16135f" providerId="LiveId" clId="{C47DBF0A-7595-4B89-B0A3-85D17549B807}" dt="2024-07-03T13:37:16.708" v="147" actId="167"/>
          <ac:grpSpMkLst>
            <pc:docMk/>
            <pc:sldMk cId="3991967891" sldId="267"/>
            <ac:grpSpMk id="6" creationId="{80CBA646-54C3-4181-A9DC-DC7744137770}"/>
          </ac:grpSpMkLst>
        </pc:grpChg>
        <pc:grpChg chg="del">
          <ac:chgData name="ASUS M3500Q" userId="09e35aeb8a16135f" providerId="LiveId" clId="{C47DBF0A-7595-4B89-B0A3-85D17549B807}" dt="2024-07-03T13:36:16.701" v="135" actId="478"/>
          <ac:grpSpMkLst>
            <pc:docMk/>
            <pc:sldMk cId="3991967891" sldId="267"/>
            <ac:grpSpMk id="13" creationId="{3ACA6A37-C46F-43E3-A81B-A532F38A31A7}"/>
          </ac:grpSpMkLst>
        </pc:grpChg>
        <pc:picChg chg="add mod">
          <ac:chgData name="ASUS M3500Q" userId="09e35aeb8a16135f" providerId="LiveId" clId="{C47DBF0A-7595-4B89-B0A3-85D17549B807}" dt="2024-07-03T13:37:12.113" v="146" actId="164"/>
          <ac:picMkLst>
            <pc:docMk/>
            <pc:sldMk cId="3991967891" sldId="267"/>
            <ac:picMk id="3" creationId="{BCFFBECD-467D-4CDC-8C5B-CF4E0691D000}"/>
          </ac:picMkLst>
        </pc:picChg>
        <pc:picChg chg="add mod modCrop">
          <ac:chgData name="ASUS M3500Q" userId="09e35aeb8a16135f" providerId="LiveId" clId="{C47DBF0A-7595-4B89-B0A3-85D17549B807}" dt="2024-07-03T13:37:12.113" v="146" actId="164"/>
          <ac:picMkLst>
            <pc:docMk/>
            <pc:sldMk cId="3991967891" sldId="267"/>
            <ac:picMk id="5" creationId="{EFD5DD75-8E12-46EA-B013-A6F5E52C9484}"/>
          </ac:picMkLst>
        </pc:picChg>
      </pc:sldChg>
      <pc:sldChg chg="addSp delSp modSp add mod">
        <pc:chgData name="ASUS M3500Q" userId="09e35aeb8a16135f" providerId="LiveId" clId="{C47DBF0A-7595-4B89-B0A3-85D17549B807}" dt="2024-07-03T13:43:17.920" v="194" actId="2085"/>
        <pc:sldMkLst>
          <pc:docMk/>
          <pc:sldMk cId="667544248" sldId="268"/>
        </pc:sldMkLst>
        <pc:spChg chg="mod">
          <ac:chgData name="ASUS M3500Q" userId="09e35aeb8a16135f" providerId="LiveId" clId="{C47DBF0A-7595-4B89-B0A3-85D17549B807}" dt="2024-07-03T13:39:34.562" v="167" actId="1076"/>
          <ac:spMkLst>
            <pc:docMk/>
            <pc:sldMk cId="667544248" sldId="268"/>
            <ac:spMk id="16" creationId="{45B38823-FB79-439D-A3DA-E954E12627D8}"/>
          </ac:spMkLst>
        </pc:spChg>
        <pc:spChg chg="mod">
          <ac:chgData name="ASUS M3500Q" userId="09e35aeb8a16135f" providerId="LiveId" clId="{C47DBF0A-7595-4B89-B0A3-85D17549B807}" dt="2024-07-03T13:39:38.065" v="168" actId="1076"/>
          <ac:spMkLst>
            <pc:docMk/>
            <pc:sldMk cId="667544248" sldId="268"/>
            <ac:spMk id="17" creationId="{95FE124F-0A38-4568-89E2-3E32E716C4C8}"/>
          </ac:spMkLst>
        </pc:spChg>
        <pc:spChg chg="mod">
          <ac:chgData name="ASUS M3500Q" userId="09e35aeb8a16135f" providerId="LiveId" clId="{C47DBF0A-7595-4B89-B0A3-85D17549B807}" dt="2024-07-03T13:39:49.963" v="169" actId="1076"/>
          <ac:spMkLst>
            <pc:docMk/>
            <pc:sldMk cId="667544248" sldId="268"/>
            <ac:spMk id="21" creationId="{BD204553-EC13-4ED2-AD59-733143A8254E}"/>
          </ac:spMkLst>
        </pc:spChg>
        <pc:spChg chg="mod">
          <ac:chgData name="ASUS M3500Q" userId="09e35aeb8a16135f" providerId="LiveId" clId="{C47DBF0A-7595-4B89-B0A3-85D17549B807}" dt="2024-07-03T13:39:49.963" v="169" actId="1076"/>
          <ac:spMkLst>
            <pc:docMk/>
            <pc:sldMk cId="667544248" sldId="268"/>
            <ac:spMk id="22" creationId="{CEC051D9-7113-4417-BBBD-731F7ECBACC0}"/>
          </ac:spMkLst>
        </pc:spChg>
        <pc:spChg chg="mod">
          <ac:chgData name="ASUS M3500Q" userId="09e35aeb8a16135f" providerId="LiveId" clId="{C47DBF0A-7595-4B89-B0A3-85D17549B807}" dt="2024-07-03T13:39:03.941" v="162" actId="1076"/>
          <ac:spMkLst>
            <pc:docMk/>
            <pc:sldMk cId="667544248" sldId="268"/>
            <ac:spMk id="27" creationId="{D198BA6E-19E2-4415-8CB4-B95DB13D00D7}"/>
          </ac:spMkLst>
        </pc:spChg>
        <pc:spChg chg="mod">
          <ac:chgData name="ASUS M3500Q" userId="09e35aeb8a16135f" providerId="LiveId" clId="{C47DBF0A-7595-4B89-B0A3-85D17549B807}" dt="2024-07-03T13:39:10.846" v="163" actId="1076"/>
          <ac:spMkLst>
            <pc:docMk/>
            <pc:sldMk cId="667544248" sldId="268"/>
            <ac:spMk id="28" creationId="{167699B3-4685-4B1E-811F-893FDDBD9926}"/>
          </ac:spMkLst>
        </pc:spChg>
        <pc:grpChg chg="add mod ord">
          <ac:chgData name="ASUS M3500Q" userId="09e35aeb8a16135f" providerId="LiveId" clId="{C47DBF0A-7595-4B89-B0A3-85D17549B807}" dt="2024-07-03T13:38:49.956" v="160" actId="167"/>
          <ac:grpSpMkLst>
            <pc:docMk/>
            <pc:sldMk cId="667544248" sldId="268"/>
            <ac:grpSpMk id="6" creationId="{C841F6A9-3B01-46B8-87E2-ED3B1CF6EA59}"/>
          </ac:grpSpMkLst>
        </pc:grpChg>
        <pc:grpChg chg="del">
          <ac:chgData name="ASUS M3500Q" userId="09e35aeb8a16135f" providerId="LiveId" clId="{C47DBF0A-7595-4B89-B0A3-85D17549B807}" dt="2024-07-03T13:37:58.222" v="149" actId="478"/>
          <ac:grpSpMkLst>
            <pc:docMk/>
            <pc:sldMk cId="667544248" sldId="268"/>
            <ac:grpSpMk id="13" creationId="{88B926B7-2938-4B48-8B69-8DE9A174F0A2}"/>
          </ac:grpSpMkLst>
        </pc:grpChg>
        <pc:picChg chg="add mod ord">
          <ac:chgData name="ASUS M3500Q" userId="09e35aeb8a16135f" providerId="LiveId" clId="{C47DBF0A-7595-4B89-B0A3-85D17549B807}" dt="2024-07-03T13:39:56.676" v="170" actId="208"/>
          <ac:picMkLst>
            <pc:docMk/>
            <pc:sldMk cId="667544248" sldId="268"/>
            <ac:picMk id="3" creationId="{C821BD0B-2FB3-4F51-8654-645E3279E0E0}"/>
          </ac:picMkLst>
        </pc:picChg>
        <pc:picChg chg="add mod modCrop">
          <ac:chgData name="ASUS M3500Q" userId="09e35aeb8a16135f" providerId="LiveId" clId="{C47DBF0A-7595-4B89-B0A3-85D17549B807}" dt="2024-07-03T13:43:17.920" v="194" actId="2085"/>
          <ac:picMkLst>
            <pc:docMk/>
            <pc:sldMk cId="667544248" sldId="268"/>
            <ac:picMk id="5" creationId="{EDC423B6-9068-4A76-8530-9F8CD718A7A7}"/>
          </ac:picMkLst>
        </pc:picChg>
      </pc:sldChg>
      <pc:sldChg chg="addSp delSp modSp add mod">
        <pc:chgData name="ASUS M3500Q" userId="09e35aeb8a16135f" providerId="LiveId" clId="{C47DBF0A-7595-4B89-B0A3-85D17549B807}" dt="2024-07-03T13:41:28.101" v="177" actId="167"/>
        <pc:sldMkLst>
          <pc:docMk/>
          <pc:sldMk cId="883616826" sldId="269"/>
        </pc:sldMkLst>
        <pc:picChg chg="add mod ord">
          <ac:chgData name="ASUS M3500Q" userId="09e35aeb8a16135f" providerId="LiveId" clId="{C47DBF0A-7595-4B89-B0A3-85D17549B807}" dt="2024-07-03T13:41:28.101" v="177" actId="167"/>
          <ac:picMkLst>
            <pc:docMk/>
            <pc:sldMk cId="883616826" sldId="269"/>
            <ac:picMk id="3" creationId="{50875FE1-E862-4E7B-8CD4-609289CE22CD}"/>
          </ac:picMkLst>
        </pc:picChg>
        <pc:picChg chg="del">
          <ac:chgData name="ASUS M3500Q" userId="09e35aeb8a16135f" providerId="LiveId" clId="{C47DBF0A-7595-4B89-B0A3-85D17549B807}" dt="2024-07-03T13:41:15.954" v="174" actId="478"/>
          <ac:picMkLst>
            <pc:docMk/>
            <pc:sldMk cId="883616826" sldId="269"/>
            <ac:picMk id="7" creationId="{B8CF5979-4B50-45C5-8909-136C11AB2D75}"/>
          </ac:picMkLst>
        </pc:picChg>
      </pc:sldChg>
      <pc:sldChg chg="addSp delSp modSp add mod">
        <pc:chgData name="ASUS M3500Q" userId="09e35aeb8a16135f" providerId="LiveId" clId="{C47DBF0A-7595-4B89-B0A3-85D17549B807}" dt="2024-07-03T13:43:07.722" v="193" actId="208"/>
        <pc:sldMkLst>
          <pc:docMk/>
          <pc:sldMk cId="435413641" sldId="270"/>
        </pc:sldMkLst>
        <pc:grpChg chg="add mod ord">
          <ac:chgData name="ASUS M3500Q" userId="09e35aeb8a16135f" providerId="LiveId" clId="{C47DBF0A-7595-4B89-B0A3-85D17549B807}" dt="2024-07-03T13:42:47.848" v="190" actId="167"/>
          <ac:grpSpMkLst>
            <pc:docMk/>
            <pc:sldMk cId="435413641" sldId="270"/>
            <ac:grpSpMk id="7" creationId="{2AC674F8-ACE1-4F2D-9F9C-99450D0982CC}"/>
          </ac:grpSpMkLst>
        </pc:grpChg>
        <pc:grpChg chg="del">
          <ac:chgData name="ASUS M3500Q" userId="09e35aeb8a16135f" providerId="LiveId" clId="{C47DBF0A-7595-4B89-B0A3-85D17549B807}" dt="2024-07-03T13:42:06.263" v="180" actId="478"/>
          <ac:grpSpMkLst>
            <pc:docMk/>
            <pc:sldMk cId="435413641" sldId="270"/>
            <ac:grpSpMk id="17" creationId="{A9342E9B-F7EB-40AE-AB47-8D2AE68C79E2}"/>
          </ac:grpSpMkLst>
        </pc:grpChg>
        <pc:picChg chg="add mod">
          <ac:chgData name="ASUS M3500Q" userId="09e35aeb8a16135f" providerId="LiveId" clId="{C47DBF0A-7595-4B89-B0A3-85D17549B807}" dt="2024-07-03T13:43:07.722" v="193" actId="208"/>
          <ac:picMkLst>
            <pc:docMk/>
            <pc:sldMk cId="435413641" sldId="270"/>
            <ac:picMk id="3" creationId="{FC0EDE67-2C6B-4834-95D0-9F37CD41DB0E}"/>
          </ac:picMkLst>
        </pc:picChg>
        <pc:picChg chg="add mod modCrop">
          <ac:chgData name="ASUS M3500Q" userId="09e35aeb8a16135f" providerId="LiveId" clId="{C47DBF0A-7595-4B89-B0A3-85D17549B807}" dt="2024-07-03T13:43:02.887" v="192" actId="208"/>
          <ac:picMkLst>
            <pc:docMk/>
            <pc:sldMk cId="435413641" sldId="270"/>
            <ac:picMk id="5" creationId="{309AAE1F-38C2-4C0A-9077-4E2108552463}"/>
          </ac:picMkLst>
        </pc:picChg>
      </pc:sldChg>
      <pc:sldChg chg="addSp delSp modSp add mod">
        <pc:chgData name="ASUS M3500Q" userId="09e35aeb8a16135f" providerId="LiveId" clId="{C47DBF0A-7595-4B89-B0A3-85D17549B807}" dt="2024-07-03T13:47:00.212" v="315" actId="1076"/>
        <pc:sldMkLst>
          <pc:docMk/>
          <pc:sldMk cId="2625457422" sldId="271"/>
        </pc:sldMkLst>
        <pc:spChg chg="mod">
          <ac:chgData name="ASUS M3500Q" userId="09e35aeb8a16135f" providerId="LiveId" clId="{C47DBF0A-7595-4B89-B0A3-85D17549B807}" dt="2024-07-03T13:46:54.942" v="314" actId="1076"/>
          <ac:spMkLst>
            <pc:docMk/>
            <pc:sldMk cId="2625457422" sldId="271"/>
            <ac:spMk id="10" creationId="{39B38864-95CB-4000-8D52-6DC3F3421FB9}"/>
          </ac:spMkLst>
        </pc:spChg>
        <pc:spChg chg="mod">
          <ac:chgData name="ASUS M3500Q" userId="09e35aeb8a16135f" providerId="LiveId" clId="{C47DBF0A-7595-4B89-B0A3-85D17549B807}" dt="2024-07-03T13:47:00.212" v="315" actId="1076"/>
          <ac:spMkLst>
            <pc:docMk/>
            <pc:sldMk cId="2625457422" sldId="271"/>
            <ac:spMk id="11" creationId="{5209E762-9ED5-4965-A8A1-B44AD98283B3}"/>
          </ac:spMkLst>
        </pc:spChg>
        <pc:grpChg chg="del">
          <ac:chgData name="ASUS M3500Q" userId="09e35aeb8a16135f" providerId="LiveId" clId="{C47DBF0A-7595-4B89-B0A3-85D17549B807}" dt="2024-07-03T13:45:13.504" v="197" actId="478"/>
          <ac:grpSpMkLst>
            <pc:docMk/>
            <pc:sldMk cId="2625457422" sldId="271"/>
            <ac:grpSpMk id="5" creationId="{A69AB515-1483-4D28-A842-CB189324DC58}"/>
          </ac:grpSpMkLst>
        </pc:grpChg>
        <pc:grpChg chg="add mod ord">
          <ac:chgData name="ASUS M3500Q" userId="09e35aeb8a16135f" providerId="LiveId" clId="{C47DBF0A-7595-4B89-B0A3-85D17549B807}" dt="2024-07-03T13:46:22.809" v="310" actId="167"/>
          <ac:grpSpMkLst>
            <pc:docMk/>
            <pc:sldMk cId="2625457422" sldId="271"/>
            <ac:grpSpMk id="13" creationId="{E4B4FBE2-BA1E-454F-BB1E-BC959B12E7AC}"/>
          </ac:grpSpMkLst>
        </pc:grpChg>
        <pc:picChg chg="add mod">
          <ac:chgData name="ASUS M3500Q" userId="09e35aeb8a16135f" providerId="LiveId" clId="{C47DBF0A-7595-4B89-B0A3-85D17549B807}" dt="2024-07-03T13:46:18.010" v="309" actId="208"/>
          <ac:picMkLst>
            <pc:docMk/>
            <pc:sldMk cId="2625457422" sldId="271"/>
            <ac:picMk id="3" creationId="{2AF533A3-9D8A-4D92-B0BE-ACFC8285529F}"/>
          </ac:picMkLst>
        </pc:picChg>
        <pc:picChg chg="add mod modCrop">
          <ac:chgData name="ASUS M3500Q" userId="09e35aeb8a16135f" providerId="LiveId" clId="{C47DBF0A-7595-4B89-B0A3-85D17549B807}" dt="2024-07-03T13:46:10.979" v="308" actId="164"/>
          <ac:picMkLst>
            <pc:docMk/>
            <pc:sldMk cId="2625457422" sldId="271"/>
            <ac:picMk id="12" creationId="{84A6A8B6-05D2-4143-9DEA-1E374B85C8F4}"/>
          </ac:picMkLst>
        </pc:picChg>
      </pc:sldChg>
      <pc:sldChg chg="addSp delSp modSp add mod">
        <pc:chgData name="ASUS M3500Q" userId="09e35aeb8a16135f" providerId="LiveId" clId="{C47DBF0A-7595-4B89-B0A3-85D17549B807}" dt="2024-07-03T13:48:38.089" v="350" actId="167"/>
        <pc:sldMkLst>
          <pc:docMk/>
          <pc:sldMk cId="1891102498" sldId="272"/>
        </pc:sldMkLst>
        <pc:grpChg chg="del">
          <ac:chgData name="ASUS M3500Q" userId="09e35aeb8a16135f" providerId="LiveId" clId="{C47DBF0A-7595-4B89-B0A3-85D17549B807}" dt="2024-07-03T13:47:36.371" v="318" actId="478"/>
          <ac:grpSpMkLst>
            <pc:docMk/>
            <pc:sldMk cId="1891102498" sldId="272"/>
            <ac:grpSpMk id="5" creationId="{E76CC806-5462-4933-BE3C-16FB932A56E3}"/>
          </ac:grpSpMkLst>
        </pc:grpChg>
        <pc:grpChg chg="add mod ord">
          <ac:chgData name="ASUS M3500Q" userId="09e35aeb8a16135f" providerId="LiveId" clId="{C47DBF0A-7595-4B89-B0A3-85D17549B807}" dt="2024-07-03T13:48:38.089" v="350" actId="167"/>
          <ac:grpSpMkLst>
            <pc:docMk/>
            <pc:sldMk cId="1891102498" sldId="272"/>
            <ac:grpSpMk id="11" creationId="{816C46CA-FEB4-4BFD-86E4-CD8484AC6D2B}"/>
          </ac:grpSpMkLst>
        </pc:grpChg>
        <pc:picChg chg="add mod">
          <ac:chgData name="ASUS M3500Q" userId="09e35aeb8a16135f" providerId="LiveId" clId="{C47DBF0A-7595-4B89-B0A3-85D17549B807}" dt="2024-07-03T13:48:04.704" v="348" actId="208"/>
          <ac:picMkLst>
            <pc:docMk/>
            <pc:sldMk cId="1891102498" sldId="272"/>
            <ac:picMk id="8" creationId="{8A430964-4635-49CC-BC43-31533F8F9331}"/>
          </ac:picMkLst>
        </pc:picChg>
        <pc:picChg chg="add mod modCrop">
          <ac:chgData name="ASUS M3500Q" userId="09e35aeb8a16135f" providerId="LiveId" clId="{C47DBF0A-7595-4B89-B0A3-85D17549B807}" dt="2024-07-03T13:48:08.553" v="349" actId="2085"/>
          <ac:picMkLst>
            <pc:docMk/>
            <pc:sldMk cId="1891102498" sldId="272"/>
            <ac:picMk id="10" creationId="{63023440-21E6-4D1A-A520-8D16C54A4DC3}"/>
          </ac:picMkLst>
        </pc:picChg>
      </pc:sldChg>
      <pc:sldChg chg="addSp delSp modSp add mod">
        <pc:chgData name="ASUS M3500Q" userId="09e35aeb8a16135f" providerId="LiveId" clId="{C47DBF0A-7595-4B89-B0A3-85D17549B807}" dt="2024-07-03T13:51:23.594" v="368" actId="167"/>
        <pc:sldMkLst>
          <pc:docMk/>
          <pc:sldMk cId="3747479513" sldId="273"/>
        </pc:sldMkLst>
        <pc:grpChg chg="del">
          <ac:chgData name="ASUS M3500Q" userId="09e35aeb8a16135f" providerId="LiveId" clId="{C47DBF0A-7595-4B89-B0A3-85D17549B807}" dt="2024-07-03T13:50:20.479" v="353" actId="478"/>
          <ac:grpSpMkLst>
            <pc:docMk/>
            <pc:sldMk cId="3747479513" sldId="273"/>
            <ac:grpSpMk id="2" creationId="{EC75DEE9-6552-4482-94A6-D7FBA9487E62}"/>
          </ac:grpSpMkLst>
        </pc:grpChg>
        <pc:grpChg chg="add mod ord">
          <ac:chgData name="ASUS M3500Q" userId="09e35aeb8a16135f" providerId="LiveId" clId="{C47DBF0A-7595-4B89-B0A3-85D17549B807}" dt="2024-07-03T13:51:23.594" v="368" actId="167"/>
          <ac:grpSpMkLst>
            <pc:docMk/>
            <pc:sldMk cId="3747479513" sldId="273"/>
            <ac:grpSpMk id="13" creationId="{55435A17-6EC8-40F2-AC6C-B3F56EA51204}"/>
          </ac:grpSpMkLst>
        </pc:grpChg>
        <pc:picChg chg="add mod">
          <ac:chgData name="ASUS M3500Q" userId="09e35aeb8a16135f" providerId="LiveId" clId="{C47DBF0A-7595-4B89-B0A3-85D17549B807}" dt="2024-07-03T13:51:08.868" v="366" actId="208"/>
          <ac:picMkLst>
            <pc:docMk/>
            <pc:sldMk cId="3747479513" sldId="273"/>
            <ac:picMk id="10" creationId="{CFE13C39-1B95-46A1-9202-55B9AECA8E4B}"/>
          </ac:picMkLst>
        </pc:picChg>
        <pc:picChg chg="add mod modCrop">
          <ac:chgData name="ASUS M3500Q" userId="09e35aeb8a16135f" providerId="LiveId" clId="{C47DBF0A-7595-4B89-B0A3-85D17549B807}" dt="2024-07-03T13:51:17.899" v="367" actId="2085"/>
          <ac:picMkLst>
            <pc:docMk/>
            <pc:sldMk cId="3747479513" sldId="273"/>
            <ac:picMk id="12" creationId="{28F4E9EC-B01C-4BC4-8CB0-B417698C0237}"/>
          </ac:picMkLst>
        </pc:picChg>
      </pc:sldChg>
      <pc:sldChg chg="addSp modSp new mod">
        <pc:chgData name="ASUS M3500Q" userId="09e35aeb8a16135f" providerId="LiveId" clId="{C47DBF0A-7595-4B89-B0A3-85D17549B807}" dt="2024-07-03T13:53:32.599" v="489" actId="20577"/>
        <pc:sldMkLst>
          <pc:docMk/>
          <pc:sldMk cId="3095897039" sldId="274"/>
        </pc:sldMkLst>
        <pc:spChg chg="add mod">
          <ac:chgData name="ASUS M3500Q" userId="09e35aeb8a16135f" providerId="LiveId" clId="{C47DBF0A-7595-4B89-B0A3-85D17549B807}" dt="2024-07-03T13:53:00.821" v="415" actId="1076"/>
          <ac:spMkLst>
            <pc:docMk/>
            <pc:sldMk cId="3095897039" sldId="274"/>
            <ac:spMk id="7" creationId="{B090D4EE-19D9-4D95-9543-F78424AD46B1}"/>
          </ac:spMkLst>
        </pc:spChg>
        <pc:spChg chg="add mod">
          <ac:chgData name="ASUS M3500Q" userId="09e35aeb8a16135f" providerId="LiveId" clId="{C47DBF0A-7595-4B89-B0A3-85D17549B807}" dt="2024-07-03T13:53:32.599" v="489" actId="20577"/>
          <ac:spMkLst>
            <pc:docMk/>
            <pc:sldMk cId="3095897039" sldId="274"/>
            <ac:spMk id="8" creationId="{3475AF07-D308-4868-858D-3A0993771157}"/>
          </ac:spMkLst>
        </pc:spChg>
        <pc:grpChg chg="add mod">
          <ac:chgData name="ASUS M3500Q" userId="09e35aeb8a16135f" providerId="LiveId" clId="{C47DBF0A-7595-4B89-B0A3-85D17549B807}" dt="2024-07-03T13:52:28.127" v="411" actId="164"/>
          <ac:grpSpMkLst>
            <pc:docMk/>
            <pc:sldMk cId="3095897039" sldId="274"/>
            <ac:grpSpMk id="6" creationId="{00CD32F0-0535-486B-81C1-FBCEC70073AC}"/>
          </ac:grpSpMkLst>
        </pc:grpChg>
        <pc:picChg chg="add mod">
          <ac:chgData name="ASUS M3500Q" userId="09e35aeb8a16135f" providerId="LiveId" clId="{C47DBF0A-7595-4B89-B0A3-85D17549B807}" dt="2024-07-03T13:52:30.620" v="412" actId="208"/>
          <ac:picMkLst>
            <pc:docMk/>
            <pc:sldMk cId="3095897039" sldId="274"/>
            <ac:picMk id="3" creationId="{E626D612-F6A7-4D68-8A7C-78665F21E891}"/>
          </ac:picMkLst>
        </pc:picChg>
        <pc:picChg chg="add mod modCrop">
          <ac:chgData name="ASUS M3500Q" userId="09e35aeb8a16135f" providerId="LiveId" clId="{C47DBF0A-7595-4B89-B0A3-85D17549B807}" dt="2024-07-03T13:52:33.872" v="413" actId="2085"/>
          <ac:picMkLst>
            <pc:docMk/>
            <pc:sldMk cId="3095897039" sldId="274"/>
            <ac:picMk id="5" creationId="{83338DBA-B025-4CBB-91DE-C4E09641E450}"/>
          </ac:picMkLst>
        </pc:picChg>
      </pc:sldChg>
    </pc:docChg>
  </pc:docChgLst>
  <pc:docChgLst>
    <pc:chgData name="ASUS M3500Q" userId="09e35aeb8a16135f" providerId="LiveId" clId="{4B55402F-85D2-40EC-981C-86C9ECEA1282}"/>
    <pc:docChg chg="undo custSel addSld delSld modSld sldOrd">
      <pc:chgData name="ASUS M3500Q" userId="09e35aeb8a16135f" providerId="LiveId" clId="{4B55402F-85D2-40EC-981C-86C9ECEA1282}" dt="2024-05-24T16:33:47.284" v="2076" actId="14100"/>
      <pc:docMkLst>
        <pc:docMk/>
      </pc:docMkLst>
      <pc:sldChg chg="addSp delSp modSp mod">
        <pc:chgData name="ASUS M3500Q" userId="09e35aeb8a16135f" providerId="LiveId" clId="{4B55402F-85D2-40EC-981C-86C9ECEA1282}" dt="2024-05-24T16:25:39.307" v="1978" actId="208"/>
        <pc:sldMkLst>
          <pc:docMk/>
          <pc:sldMk cId="244444936" sldId="256"/>
        </pc:sldMkLst>
        <pc:spChg chg="del">
          <ac:chgData name="ASUS M3500Q" userId="09e35aeb8a16135f" providerId="LiveId" clId="{4B55402F-85D2-40EC-981C-86C9ECEA1282}" dt="2024-05-11T07:33:37.595" v="137" actId="478"/>
          <ac:spMkLst>
            <pc:docMk/>
            <pc:sldMk cId="244444936" sldId="256"/>
            <ac:spMk id="2" creationId="{71C82698-EFAB-43A8-BD2E-E5493C636D83}"/>
          </ac:spMkLst>
        </pc:spChg>
        <pc:spChg chg="del">
          <ac:chgData name="ASUS M3500Q" userId="09e35aeb8a16135f" providerId="LiveId" clId="{4B55402F-85D2-40EC-981C-86C9ECEA1282}" dt="2024-05-11T07:33:39.163" v="138" actId="478"/>
          <ac:spMkLst>
            <pc:docMk/>
            <pc:sldMk cId="244444936" sldId="256"/>
            <ac:spMk id="3" creationId="{B64828C6-9277-439E-AFFB-BD195040D81B}"/>
          </ac:spMkLst>
        </pc:spChg>
        <pc:spChg chg="add mod">
          <ac:chgData name="ASUS M3500Q" userId="09e35aeb8a16135f" providerId="LiveId" clId="{4B55402F-85D2-40EC-981C-86C9ECEA1282}" dt="2024-05-11T13:33:59.123" v="350" actId="1076"/>
          <ac:spMkLst>
            <pc:docMk/>
            <pc:sldMk cId="244444936" sldId="256"/>
            <ac:spMk id="16" creationId="{9B1E98FF-83CE-41AF-85E0-7896AD113B48}"/>
          </ac:spMkLst>
        </pc:spChg>
        <pc:spChg chg="add mod">
          <ac:chgData name="ASUS M3500Q" userId="09e35aeb8a16135f" providerId="LiveId" clId="{4B55402F-85D2-40EC-981C-86C9ECEA1282}" dt="2024-05-11T13:34:21.384" v="385" actId="20577"/>
          <ac:spMkLst>
            <pc:docMk/>
            <pc:sldMk cId="244444936" sldId="256"/>
            <ac:spMk id="17" creationId="{7F93094B-A987-43AB-83F1-7EEAA62DEA18}"/>
          </ac:spMkLst>
        </pc:spChg>
        <pc:spChg chg="add del mod">
          <ac:chgData name="ASUS M3500Q" userId="09e35aeb8a16135f" providerId="LiveId" clId="{4B55402F-85D2-40EC-981C-86C9ECEA1282}" dt="2024-05-11T13:34:36.754" v="387"/>
          <ac:spMkLst>
            <pc:docMk/>
            <pc:sldMk cId="244444936" sldId="256"/>
            <ac:spMk id="18" creationId="{E6D94D32-3019-4948-A779-156AD155EBFD}"/>
          </ac:spMkLst>
        </pc:spChg>
        <pc:spChg chg="add del mod">
          <ac:chgData name="ASUS M3500Q" userId="09e35aeb8a16135f" providerId="LiveId" clId="{4B55402F-85D2-40EC-981C-86C9ECEA1282}" dt="2024-05-11T13:34:36.754" v="387"/>
          <ac:spMkLst>
            <pc:docMk/>
            <pc:sldMk cId="244444936" sldId="256"/>
            <ac:spMk id="19" creationId="{9695B462-41FC-46A2-918B-848C545AB8E4}"/>
          </ac:spMkLst>
        </pc:spChg>
        <pc:spChg chg="add mod">
          <ac:chgData name="ASUS M3500Q" userId="09e35aeb8a16135f" providerId="LiveId" clId="{4B55402F-85D2-40EC-981C-86C9ECEA1282}" dt="2024-05-11T13:34:44.679" v="389" actId="1076"/>
          <ac:spMkLst>
            <pc:docMk/>
            <pc:sldMk cId="244444936" sldId="256"/>
            <ac:spMk id="20" creationId="{950841B8-854A-4B29-B62B-F8B349BFFFEF}"/>
          </ac:spMkLst>
        </pc:spChg>
        <pc:spChg chg="add mod">
          <ac:chgData name="ASUS M3500Q" userId="09e35aeb8a16135f" providerId="LiveId" clId="{4B55402F-85D2-40EC-981C-86C9ECEA1282}" dt="2024-05-11T13:35:10.171" v="431" actId="20577"/>
          <ac:spMkLst>
            <pc:docMk/>
            <pc:sldMk cId="244444936" sldId="256"/>
            <ac:spMk id="21" creationId="{2DEE9950-5155-4340-A61D-A7B720D10C4C}"/>
          </ac:spMkLst>
        </pc:spChg>
        <pc:grpChg chg="add del mod">
          <ac:chgData name="ASUS M3500Q" userId="09e35aeb8a16135f" providerId="LiveId" clId="{4B55402F-85D2-40EC-981C-86C9ECEA1282}" dt="2024-05-11T07:19:16.084" v="9" actId="478"/>
          <ac:grpSpMkLst>
            <pc:docMk/>
            <pc:sldMk cId="244444936" sldId="256"/>
            <ac:grpSpMk id="8" creationId="{C1AF42CB-F42B-4B49-9A50-9426A2056D8D}"/>
          </ac:grpSpMkLst>
        </pc:grpChg>
        <pc:grpChg chg="add del mod">
          <ac:chgData name="ASUS M3500Q" userId="09e35aeb8a16135f" providerId="LiveId" clId="{4B55402F-85D2-40EC-981C-86C9ECEA1282}" dt="2024-05-11T07:20:43.053" v="23" actId="478"/>
          <ac:grpSpMkLst>
            <pc:docMk/>
            <pc:sldMk cId="244444936" sldId="256"/>
            <ac:grpSpMk id="13" creationId="{34A6A221-E042-4B3A-A548-85019B6BA05C}"/>
          </ac:grpSpMkLst>
        </pc:grpChg>
        <pc:picChg chg="add del mod topLvl modCrop">
          <ac:chgData name="ASUS M3500Q" userId="09e35aeb8a16135f" providerId="LiveId" clId="{4B55402F-85D2-40EC-981C-86C9ECEA1282}" dt="2024-05-11T07:19:16.084" v="9" actId="478"/>
          <ac:picMkLst>
            <pc:docMk/>
            <pc:sldMk cId="244444936" sldId="256"/>
            <ac:picMk id="5" creationId="{57A14B2F-CBB6-456E-B297-F942E25BAED0}"/>
          </ac:picMkLst>
        </pc:picChg>
        <pc:picChg chg="add del mod topLvl modCrop">
          <ac:chgData name="ASUS M3500Q" userId="09e35aeb8a16135f" providerId="LiveId" clId="{4B55402F-85D2-40EC-981C-86C9ECEA1282}" dt="2024-05-11T07:19:16.995" v="10" actId="478"/>
          <ac:picMkLst>
            <pc:docMk/>
            <pc:sldMk cId="244444936" sldId="256"/>
            <ac:picMk id="7" creationId="{5C43C4C5-3BAE-4DDE-910B-AAACCB71D1A9}"/>
          </ac:picMkLst>
        </pc:picChg>
        <pc:picChg chg="add mod modCrop">
          <ac:chgData name="ASUS M3500Q" userId="09e35aeb8a16135f" providerId="LiveId" clId="{4B55402F-85D2-40EC-981C-86C9ECEA1282}" dt="2024-05-11T07:20:27.215" v="22" actId="164"/>
          <ac:picMkLst>
            <pc:docMk/>
            <pc:sldMk cId="244444936" sldId="256"/>
            <ac:picMk id="10" creationId="{67D7C2EF-4EFE-4D46-A3D5-634C5D40F298}"/>
          </ac:picMkLst>
        </pc:picChg>
        <pc:picChg chg="add mod modCrop">
          <ac:chgData name="ASUS M3500Q" userId="09e35aeb8a16135f" providerId="LiveId" clId="{4B55402F-85D2-40EC-981C-86C9ECEA1282}" dt="2024-05-11T07:20:27.215" v="22" actId="164"/>
          <ac:picMkLst>
            <pc:docMk/>
            <pc:sldMk cId="244444936" sldId="256"/>
            <ac:picMk id="12" creationId="{8EA2384A-9B88-4FF0-A5C8-D8BE6CBAB24C}"/>
          </ac:picMkLst>
        </pc:picChg>
        <pc:picChg chg="add mod">
          <ac:chgData name="ASUS M3500Q" userId="09e35aeb8a16135f" providerId="LiveId" clId="{4B55402F-85D2-40EC-981C-86C9ECEA1282}" dt="2024-05-24T16:25:39.307" v="1978" actId="208"/>
          <ac:picMkLst>
            <pc:docMk/>
            <pc:sldMk cId="244444936" sldId="256"/>
            <ac:picMk id="15" creationId="{1D9E0D3C-A1EA-44BC-96ED-D388DE5D3CB7}"/>
          </ac:picMkLst>
        </pc:picChg>
      </pc:sldChg>
      <pc:sldChg chg="addSp delSp modSp new mod ord">
        <pc:chgData name="ASUS M3500Q" userId="09e35aeb8a16135f" providerId="LiveId" clId="{4B55402F-85D2-40EC-981C-86C9ECEA1282}" dt="2024-05-24T16:25:27.673" v="1977" actId="208"/>
        <pc:sldMkLst>
          <pc:docMk/>
          <pc:sldMk cId="2987683310" sldId="257"/>
        </pc:sldMkLst>
        <pc:spChg chg="del">
          <ac:chgData name="ASUS M3500Q" userId="09e35aeb8a16135f" providerId="LiveId" clId="{4B55402F-85D2-40EC-981C-86C9ECEA1282}" dt="2024-05-11T07:33:26.659" v="134" actId="478"/>
          <ac:spMkLst>
            <pc:docMk/>
            <pc:sldMk cId="2987683310" sldId="257"/>
            <ac:spMk id="2" creationId="{F88D6F2B-2B54-41F1-8336-53065025D1D4}"/>
          </ac:spMkLst>
        </pc:spChg>
        <pc:spChg chg="del">
          <ac:chgData name="ASUS M3500Q" userId="09e35aeb8a16135f" providerId="LiveId" clId="{4B55402F-85D2-40EC-981C-86C9ECEA1282}" dt="2024-05-11T07:33:33.358" v="135" actId="478"/>
          <ac:spMkLst>
            <pc:docMk/>
            <pc:sldMk cId="2987683310" sldId="257"/>
            <ac:spMk id="3" creationId="{3C9D9E3F-A5BF-44FB-919A-D0A5B8C1B586}"/>
          </ac:spMkLst>
        </pc:spChg>
        <pc:spChg chg="add del">
          <ac:chgData name="ASUS M3500Q" userId="09e35aeb8a16135f" providerId="LiveId" clId="{4B55402F-85D2-40EC-981C-86C9ECEA1282}" dt="2024-05-11T13:30:08.679" v="268" actId="478"/>
          <ac:spMkLst>
            <pc:docMk/>
            <pc:sldMk cId="2987683310" sldId="257"/>
            <ac:spMk id="15" creationId="{8043A340-A349-4C93-BFF3-A7F79EC44E29}"/>
          </ac:spMkLst>
        </pc:spChg>
        <pc:spChg chg="add mod">
          <ac:chgData name="ASUS M3500Q" userId="09e35aeb8a16135f" providerId="LiveId" clId="{4B55402F-85D2-40EC-981C-86C9ECEA1282}" dt="2024-05-11T13:33:04.628" v="335" actId="208"/>
          <ac:spMkLst>
            <pc:docMk/>
            <pc:sldMk cId="2987683310" sldId="257"/>
            <ac:spMk id="16" creationId="{E0FFC8B6-CD3C-4B7C-9BE5-F397E8E02965}"/>
          </ac:spMkLst>
        </pc:spChg>
        <pc:spChg chg="add del mod">
          <ac:chgData name="ASUS M3500Q" userId="09e35aeb8a16135f" providerId="LiveId" clId="{4B55402F-85D2-40EC-981C-86C9ECEA1282}" dt="2024-05-11T13:32:13.108" v="331"/>
          <ac:spMkLst>
            <pc:docMk/>
            <pc:sldMk cId="2987683310" sldId="257"/>
            <ac:spMk id="17" creationId="{4A81C66E-5EC3-4F47-B83C-667F0E6BF33C}"/>
          </ac:spMkLst>
        </pc:spChg>
        <pc:spChg chg="add mod">
          <ac:chgData name="ASUS M3500Q" userId="09e35aeb8a16135f" providerId="LiveId" clId="{4B55402F-85D2-40EC-981C-86C9ECEA1282}" dt="2024-05-11T13:33:40.637" v="348" actId="1076"/>
          <ac:spMkLst>
            <pc:docMk/>
            <pc:sldMk cId="2987683310" sldId="257"/>
            <ac:spMk id="18" creationId="{BBA36BCB-F484-48FA-BB4A-D46532750025}"/>
          </ac:spMkLst>
        </pc:spChg>
        <pc:grpChg chg="add mod">
          <ac:chgData name="ASUS M3500Q" userId="09e35aeb8a16135f" providerId="LiveId" clId="{4B55402F-85D2-40EC-981C-86C9ECEA1282}" dt="2024-05-11T13:32:07.207" v="328" actId="1076"/>
          <ac:grpSpMkLst>
            <pc:docMk/>
            <pc:sldMk cId="2987683310" sldId="257"/>
            <ac:grpSpMk id="14" creationId="{F7A8A804-20E0-4C89-99D6-D8F1B9B2D749}"/>
          </ac:grpSpMkLst>
        </pc:grpChg>
        <pc:picChg chg="add del">
          <ac:chgData name="ASUS M3500Q" userId="09e35aeb8a16135f" providerId="LiveId" clId="{4B55402F-85D2-40EC-981C-86C9ECEA1282}" dt="2024-05-11T07:21:51.934" v="29" actId="478"/>
          <ac:picMkLst>
            <pc:docMk/>
            <pc:sldMk cId="2987683310" sldId="257"/>
            <ac:picMk id="5" creationId="{F7512AF0-33BB-4347-801C-F2AAC5969C76}"/>
          </ac:picMkLst>
        </pc:picChg>
        <pc:picChg chg="add del mod">
          <ac:chgData name="ASUS M3500Q" userId="09e35aeb8a16135f" providerId="LiveId" clId="{4B55402F-85D2-40EC-981C-86C9ECEA1282}" dt="2024-05-11T07:22:24.518" v="32" actId="478"/>
          <ac:picMkLst>
            <pc:docMk/>
            <pc:sldMk cId="2987683310" sldId="257"/>
            <ac:picMk id="7" creationId="{5A499945-0F65-48B5-A921-81D4C997C070}"/>
          </ac:picMkLst>
        </pc:picChg>
        <pc:picChg chg="add mod modCrop">
          <ac:chgData name="ASUS M3500Q" userId="09e35aeb8a16135f" providerId="LiveId" clId="{4B55402F-85D2-40EC-981C-86C9ECEA1282}" dt="2024-05-24T16:25:27.673" v="1977" actId="208"/>
          <ac:picMkLst>
            <pc:docMk/>
            <pc:sldMk cId="2987683310" sldId="257"/>
            <ac:picMk id="9" creationId="{7CBED90E-9135-4A5F-BDBD-764E0B87D4FC}"/>
          </ac:picMkLst>
        </pc:picChg>
        <pc:picChg chg="add mod modCrop">
          <ac:chgData name="ASUS M3500Q" userId="09e35aeb8a16135f" providerId="LiveId" clId="{4B55402F-85D2-40EC-981C-86C9ECEA1282}" dt="2024-05-24T16:25:27.673" v="1977" actId="208"/>
          <ac:picMkLst>
            <pc:docMk/>
            <pc:sldMk cId="2987683310" sldId="257"/>
            <ac:picMk id="11" creationId="{CA698B9B-BEB8-4BF1-943F-DB76FB8DBC0F}"/>
          </ac:picMkLst>
        </pc:picChg>
        <pc:picChg chg="add mod modCrop">
          <ac:chgData name="ASUS M3500Q" userId="09e35aeb8a16135f" providerId="LiveId" clId="{4B55402F-85D2-40EC-981C-86C9ECEA1282}" dt="2024-05-24T16:25:27.673" v="1977" actId="208"/>
          <ac:picMkLst>
            <pc:docMk/>
            <pc:sldMk cId="2987683310" sldId="257"/>
            <ac:picMk id="13" creationId="{FCD0B49A-5597-4AA2-9CF1-301F7BB4246E}"/>
          </ac:picMkLst>
        </pc:picChg>
      </pc:sldChg>
      <pc:sldChg chg="addSp delSp modSp new mod">
        <pc:chgData name="ASUS M3500Q" userId="09e35aeb8a16135f" providerId="LiveId" clId="{4B55402F-85D2-40EC-981C-86C9ECEA1282}" dt="2024-05-24T16:28:17.055" v="2058" actId="2085"/>
        <pc:sldMkLst>
          <pc:docMk/>
          <pc:sldMk cId="4081136707" sldId="258"/>
        </pc:sldMkLst>
        <pc:spChg chg="del">
          <ac:chgData name="ASUS M3500Q" userId="09e35aeb8a16135f" providerId="LiveId" clId="{4B55402F-85D2-40EC-981C-86C9ECEA1282}" dt="2024-05-11T08:49:59.602" v="142" actId="478"/>
          <ac:spMkLst>
            <pc:docMk/>
            <pc:sldMk cId="4081136707" sldId="258"/>
            <ac:spMk id="2" creationId="{0F90E69C-9F53-4B96-B163-3C7430F8EC85}"/>
          </ac:spMkLst>
        </pc:spChg>
        <pc:spChg chg="del">
          <ac:chgData name="ASUS M3500Q" userId="09e35aeb8a16135f" providerId="LiveId" clId="{4B55402F-85D2-40EC-981C-86C9ECEA1282}" dt="2024-05-11T08:50:00.809" v="143" actId="478"/>
          <ac:spMkLst>
            <pc:docMk/>
            <pc:sldMk cId="4081136707" sldId="258"/>
            <ac:spMk id="3" creationId="{E3BC0E2B-686C-4027-8852-62473973BAE7}"/>
          </ac:spMkLst>
        </pc:spChg>
        <pc:spChg chg="add del mod">
          <ac:chgData name="ASUS M3500Q" userId="09e35aeb8a16135f" providerId="LiveId" clId="{4B55402F-85D2-40EC-981C-86C9ECEA1282}" dt="2024-05-11T16:50:42.853" v="647"/>
          <ac:spMkLst>
            <pc:docMk/>
            <pc:sldMk cId="4081136707" sldId="258"/>
            <ac:spMk id="14" creationId="{818725A5-5D75-4852-B68C-FB156C2F3488}"/>
          </ac:spMkLst>
        </pc:spChg>
        <pc:spChg chg="add del mod">
          <ac:chgData name="ASUS M3500Q" userId="09e35aeb8a16135f" providerId="LiveId" clId="{4B55402F-85D2-40EC-981C-86C9ECEA1282}" dt="2024-05-11T16:50:42.853" v="647"/>
          <ac:spMkLst>
            <pc:docMk/>
            <pc:sldMk cId="4081136707" sldId="258"/>
            <ac:spMk id="15" creationId="{B93BC2F0-0E7A-43E9-82FB-1A6FE95C0E80}"/>
          </ac:spMkLst>
        </pc:spChg>
        <pc:spChg chg="add mod">
          <ac:chgData name="ASUS M3500Q" userId="09e35aeb8a16135f" providerId="LiveId" clId="{4B55402F-85D2-40EC-981C-86C9ECEA1282}" dt="2024-05-11T16:50:54.698" v="649" actId="1076"/>
          <ac:spMkLst>
            <pc:docMk/>
            <pc:sldMk cId="4081136707" sldId="258"/>
            <ac:spMk id="16" creationId="{45B38823-FB79-439D-A3DA-E954E12627D8}"/>
          </ac:spMkLst>
        </pc:spChg>
        <pc:spChg chg="add mod">
          <ac:chgData name="ASUS M3500Q" userId="09e35aeb8a16135f" providerId="LiveId" clId="{4B55402F-85D2-40EC-981C-86C9ECEA1282}" dt="2024-05-11T16:51:25.073" v="720" actId="1035"/>
          <ac:spMkLst>
            <pc:docMk/>
            <pc:sldMk cId="4081136707" sldId="258"/>
            <ac:spMk id="17" creationId="{95FE124F-0A38-4568-89E2-3E32E716C4C8}"/>
          </ac:spMkLst>
        </pc:spChg>
        <pc:spChg chg="add del mod">
          <ac:chgData name="ASUS M3500Q" userId="09e35aeb8a16135f" providerId="LiveId" clId="{4B55402F-85D2-40EC-981C-86C9ECEA1282}" dt="2024-05-11T16:51:56.664" v="730"/>
          <ac:spMkLst>
            <pc:docMk/>
            <pc:sldMk cId="4081136707" sldId="258"/>
            <ac:spMk id="18" creationId="{13B2E045-49BC-4906-86D9-A71A8D5B1289}"/>
          </ac:spMkLst>
        </pc:spChg>
        <pc:spChg chg="add del mod">
          <ac:chgData name="ASUS M3500Q" userId="09e35aeb8a16135f" providerId="LiveId" clId="{4B55402F-85D2-40EC-981C-86C9ECEA1282}" dt="2024-05-11T16:51:56.664" v="730"/>
          <ac:spMkLst>
            <pc:docMk/>
            <pc:sldMk cId="4081136707" sldId="258"/>
            <ac:spMk id="19" creationId="{E7476E91-B576-46D4-9CE1-A201EF828A5E}"/>
          </ac:spMkLst>
        </pc:spChg>
        <pc:spChg chg="add del mod">
          <ac:chgData name="ASUS M3500Q" userId="09e35aeb8a16135f" providerId="LiveId" clId="{4B55402F-85D2-40EC-981C-86C9ECEA1282}" dt="2024-05-11T16:51:55.405" v="728"/>
          <ac:spMkLst>
            <pc:docMk/>
            <pc:sldMk cId="4081136707" sldId="258"/>
            <ac:spMk id="20" creationId="{C509943B-886F-44FA-8149-6FCB0C583D57}"/>
          </ac:spMkLst>
        </pc:spChg>
        <pc:spChg chg="add mod">
          <ac:chgData name="ASUS M3500Q" userId="09e35aeb8a16135f" providerId="LiveId" clId="{4B55402F-85D2-40EC-981C-86C9ECEA1282}" dt="2024-05-11T16:55:44.302" v="884" actId="1076"/>
          <ac:spMkLst>
            <pc:docMk/>
            <pc:sldMk cId="4081136707" sldId="258"/>
            <ac:spMk id="21" creationId="{BD204553-EC13-4ED2-AD59-733143A8254E}"/>
          </ac:spMkLst>
        </pc:spChg>
        <pc:spChg chg="add mod">
          <ac:chgData name="ASUS M3500Q" userId="09e35aeb8a16135f" providerId="LiveId" clId="{4B55402F-85D2-40EC-981C-86C9ECEA1282}" dt="2024-05-11T16:55:44.302" v="884" actId="1076"/>
          <ac:spMkLst>
            <pc:docMk/>
            <pc:sldMk cId="4081136707" sldId="258"/>
            <ac:spMk id="22" creationId="{CEC051D9-7113-4417-BBBD-731F7ECBACC0}"/>
          </ac:spMkLst>
        </pc:spChg>
        <pc:spChg chg="add mod">
          <ac:chgData name="ASUS M3500Q" userId="09e35aeb8a16135f" providerId="LiveId" clId="{4B55402F-85D2-40EC-981C-86C9ECEA1282}" dt="2024-05-11T16:53:14.823" v="787" actId="1076"/>
          <ac:spMkLst>
            <pc:docMk/>
            <pc:sldMk cId="4081136707" sldId="258"/>
            <ac:spMk id="23" creationId="{5874EE7A-DAC4-46A3-96BC-7AA670CCFEBD}"/>
          </ac:spMkLst>
        </pc:spChg>
        <pc:spChg chg="add mod">
          <ac:chgData name="ASUS M3500Q" userId="09e35aeb8a16135f" providerId="LiveId" clId="{4B55402F-85D2-40EC-981C-86C9ECEA1282}" dt="2024-05-11T16:53:41.509" v="836" actId="1076"/>
          <ac:spMkLst>
            <pc:docMk/>
            <pc:sldMk cId="4081136707" sldId="258"/>
            <ac:spMk id="24" creationId="{DA7522B3-AB96-4692-AA94-F082F91D8A45}"/>
          </ac:spMkLst>
        </pc:spChg>
        <pc:spChg chg="add mod">
          <ac:chgData name="ASUS M3500Q" userId="09e35aeb8a16135f" providerId="LiveId" clId="{4B55402F-85D2-40EC-981C-86C9ECEA1282}" dt="2024-05-24T16:26:58.695" v="2031" actId="1037"/>
          <ac:spMkLst>
            <pc:docMk/>
            <pc:sldMk cId="4081136707" sldId="258"/>
            <ac:spMk id="25" creationId="{C74747AE-A8C9-4433-B318-044846C3EFE6}"/>
          </ac:spMkLst>
        </pc:spChg>
        <pc:spChg chg="add mod">
          <ac:chgData name="ASUS M3500Q" userId="09e35aeb8a16135f" providerId="LiveId" clId="{4B55402F-85D2-40EC-981C-86C9ECEA1282}" dt="2024-05-24T16:26:58.695" v="2031" actId="1037"/>
          <ac:spMkLst>
            <pc:docMk/>
            <pc:sldMk cId="4081136707" sldId="258"/>
            <ac:spMk id="26" creationId="{019384A0-6CA8-48D0-8A7A-765D005CFCD6}"/>
          </ac:spMkLst>
        </pc:spChg>
        <pc:spChg chg="add mod">
          <ac:chgData name="ASUS M3500Q" userId="09e35aeb8a16135f" providerId="LiveId" clId="{4B55402F-85D2-40EC-981C-86C9ECEA1282}" dt="2024-05-24T16:26:46.883" v="2011" actId="1076"/>
          <ac:spMkLst>
            <pc:docMk/>
            <pc:sldMk cId="4081136707" sldId="258"/>
            <ac:spMk id="27" creationId="{D198BA6E-19E2-4415-8CB4-B95DB13D00D7}"/>
          </ac:spMkLst>
        </pc:spChg>
        <pc:spChg chg="add mod">
          <ac:chgData name="ASUS M3500Q" userId="09e35aeb8a16135f" providerId="LiveId" clId="{4B55402F-85D2-40EC-981C-86C9ECEA1282}" dt="2024-05-24T16:26:46.883" v="2011" actId="1076"/>
          <ac:spMkLst>
            <pc:docMk/>
            <pc:sldMk cId="4081136707" sldId="258"/>
            <ac:spMk id="28" creationId="{167699B3-4685-4B1E-811F-893FDDBD9926}"/>
          </ac:spMkLst>
        </pc:spChg>
        <pc:grpChg chg="add del mod">
          <ac:chgData name="ASUS M3500Q" userId="09e35aeb8a16135f" providerId="LiveId" clId="{4B55402F-85D2-40EC-981C-86C9ECEA1282}" dt="2024-05-11T08:58:29.721" v="162" actId="165"/>
          <ac:grpSpMkLst>
            <pc:docMk/>
            <pc:sldMk cId="4081136707" sldId="258"/>
            <ac:grpSpMk id="8" creationId="{066D4C35-F685-481C-A6FE-19099E1A63F8}"/>
          </ac:grpSpMkLst>
        </pc:grpChg>
        <pc:grpChg chg="add mod">
          <ac:chgData name="ASUS M3500Q" userId="09e35aeb8a16135f" providerId="LiveId" clId="{4B55402F-85D2-40EC-981C-86C9ECEA1282}" dt="2024-05-24T16:26:21.007" v="2007" actId="1036"/>
          <ac:grpSpMkLst>
            <pc:docMk/>
            <pc:sldMk cId="4081136707" sldId="258"/>
            <ac:grpSpMk id="13" creationId="{88B926B7-2938-4B48-8B69-8DE9A174F0A2}"/>
          </ac:grpSpMkLst>
        </pc:grpChg>
        <pc:picChg chg="add del mod topLvl">
          <ac:chgData name="ASUS M3500Q" userId="09e35aeb8a16135f" providerId="LiveId" clId="{4B55402F-85D2-40EC-981C-86C9ECEA1282}" dt="2024-05-11T08:58:47.899" v="167" actId="478"/>
          <ac:picMkLst>
            <pc:docMk/>
            <pc:sldMk cId="4081136707" sldId="258"/>
            <ac:picMk id="5" creationId="{B2926FB0-6B6A-492A-A64C-E7DBA8841E4D}"/>
          </ac:picMkLst>
        </pc:picChg>
        <pc:picChg chg="add del mod topLvl modCrop">
          <ac:chgData name="ASUS M3500Q" userId="09e35aeb8a16135f" providerId="LiveId" clId="{4B55402F-85D2-40EC-981C-86C9ECEA1282}" dt="2024-05-11T08:58:47.899" v="167" actId="478"/>
          <ac:picMkLst>
            <pc:docMk/>
            <pc:sldMk cId="4081136707" sldId="258"/>
            <ac:picMk id="7" creationId="{DEBC41D9-08D0-48B2-95A2-D07C5622808D}"/>
          </ac:picMkLst>
        </pc:picChg>
        <pc:picChg chg="add mod">
          <ac:chgData name="ASUS M3500Q" userId="09e35aeb8a16135f" providerId="LiveId" clId="{4B55402F-85D2-40EC-981C-86C9ECEA1282}" dt="2024-05-24T16:26:28.551" v="2008" actId="208"/>
          <ac:picMkLst>
            <pc:docMk/>
            <pc:sldMk cId="4081136707" sldId="258"/>
            <ac:picMk id="10" creationId="{243A2C9C-03FD-4311-8960-BFEB8BE031C8}"/>
          </ac:picMkLst>
        </pc:picChg>
        <pc:picChg chg="add mod modCrop">
          <ac:chgData name="ASUS M3500Q" userId="09e35aeb8a16135f" providerId="LiveId" clId="{4B55402F-85D2-40EC-981C-86C9ECEA1282}" dt="2024-05-24T16:28:17.055" v="2058" actId="2085"/>
          <ac:picMkLst>
            <pc:docMk/>
            <pc:sldMk cId="4081136707" sldId="258"/>
            <ac:picMk id="12" creationId="{2C591708-45A6-407C-ABF0-69C53F5BE537}"/>
          </ac:picMkLst>
        </pc:picChg>
      </pc:sldChg>
      <pc:sldChg chg="addSp delSp modSp new mod">
        <pc:chgData name="ASUS M3500Q" userId="09e35aeb8a16135f" providerId="LiveId" clId="{4B55402F-85D2-40EC-981C-86C9ECEA1282}" dt="2024-05-24T16:27:08.673" v="2032" actId="208"/>
        <pc:sldMkLst>
          <pc:docMk/>
          <pc:sldMk cId="1515064021" sldId="259"/>
        </pc:sldMkLst>
        <pc:spChg chg="del">
          <ac:chgData name="ASUS M3500Q" userId="09e35aeb8a16135f" providerId="LiveId" clId="{4B55402F-85D2-40EC-981C-86C9ECEA1282}" dt="2024-05-11T08:56:56.041" v="159" actId="478"/>
          <ac:spMkLst>
            <pc:docMk/>
            <pc:sldMk cId="1515064021" sldId="259"/>
            <ac:spMk id="2" creationId="{651724E1-F1E6-4AC9-A73C-21E3FA37DE18}"/>
          </ac:spMkLst>
        </pc:spChg>
        <pc:spChg chg="del">
          <ac:chgData name="ASUS M3500Q" userId="09e35aeb8a16135f" providerId="LiveId" clId="{4B55402F-85D2-40EC-981C-86C9ECEA1282}" dt="2024-05-11T08:56:57.801" v="160" actId="478"/>
          <ac:spMkLst>
            <pc:docMk/>
            <pc:sldMk cId="1515064021" sldId="259"/>
            <ac:spMk id="3" creationId="{F452C2A3-983C-4D3E-987C-7856973BD558}"/>
          </ac:spMkLst>
        </pc:spChg>
        <pc:spChg chg="add mod">
          <ac:chgData name="ASUS M3500Q" userId="09e35aeb8a16135f" providerId="LiveId" clId="{4B55402F-85D2-40EC-981C-86C9ECEA1282}" dt="2024-05-11T16:58:39.608" v="998" actId="1076"/>
          <ac:spMkLst>
            <pc:docMk/>
            <pc:sldMk cId="1515064021" sldId="259"/>
            <ac:spMk id="8" creationId="{6C599A86-C38A-4918-B29C-5844A1C3D1CB}"/>
          </ac:spMkLst>
        </pc:spChg>
        <pc:spChg chg="add mod">
          <ac:chgData name="ASUS M3500Q" userId="09e35aeb8a16135f" providerId="LiveId" clId="{4B55402F-85D2-40EC-981C-86C9ECEA1282}" dt="2024-05-11T16:58:56.199" v="1007" actId="20577"/>
          <ac:spMkLst>
            <pc:docMk/>
            <pc:sldMk cId="1515064021" sldId="259"/>
            <ac:spMk id="9" creationId="{4A8A3EBB-33AA-4B5C-A519-CD919DF45DB9}"/>
          </ac:spMkLst>
        </pc:spChg>
        <pc:picChg chg="add del">
          <ac:chgData name="ASUS M3500Q" userId="09e35aeb8a16135f" providerId="LiveId" clId="{4B55402F-85D2-40EC-981C-86C9ECEA1282}" dt="2024-05-11T08:56:51.747" v="158" actId="478"/>
          <ac:picMkLst>
            <pc:docMk/>
            <pc:sldMk cId="1515064021" sldId="259"/>
            <ac:picMk id="5" creationId="{C375E429-DE5D-4CF4-A4C9-D5C30DB2643C}"/>
          </ac:picMkLst>
        </pc:picChg>
        <pc:picChg chg="add mod">
          <ac:chgData name="ASUS M3500Q" userId="09e35aeb8a16135f" providerId="LiveId" clId="{4B55402F-85D2-40EC-981C-86C9ECEA1282}" dt="2024-05-24T16:27:08.673" v="2032" actId="208"/>
          <ac:picMkLst>
            <pc:docMk/>
            <pc:sldMk cId="1515064021" sldId="259"/>
            <ac:picMk id="7" creationId="{B8CF5979-4B50-45C5-8909-136C11AB2D75}"/>
          </ac:picMkLst>
        </pc:picChg>
      </pc:sldChg>
      <pc:sldChg chg="addSp delSp modSp new del mod">
        <pc:chgData name="ASUS M3500Q" userId="09e35aeb8a16135f" providerId="LiveId" clId="{4B55402F-85D2-40EC-981C-86C9ECEA1282}" dt="2024-05-19T13:20:47.458" v="1918" actId="2696"/>
        <pc:sldMkLst>
          <pc:docMk/>
          <pc:sldMk cId="1903144585" sldId="260"/>
        </pc:sldMkLst>
        <pc:spChg chg="del">
          <ac:chgData name="ASUS M3500Q" userId="09e35aeb8a16135f" providerId="LiveId" clId="{4B55402F-85D2-40EC-981C-86C9ECEA1282}" dt="2024-05-11T12:05:14.226" v="187" actId="478"/>
          <ac:spMkLst>
            <pc:docMk/>
            <pc:sldMk cId="1903144585" sldId="260"/>
            <ac:spMk id="2" creationId="{70585AE7-10DA-4186-9AE4-93944848DB6D}"/>
          </ac:spMkLst>
        </pc:spChg>
        <pc:spChg chg="del">
          <ac:chgData name="ASUS M3500Q" userId="09e35aeb8a16135f" providerId="LiveId" clId="{4B55402F-85D2-40EC-981C-86C9ECEA1282}" dt="2024-05-11T12:05:15.605" v="188" actId="478"/>
          <ac:spMkLst>
            <pc:docMk/>
            <pc:sldMk cId="1903144585" sldId="260"/>
            <ac:spMk id="3" creationId="{E36DD489-00AC-46A8-9867-A7D53EC4223D}"/>
          </ac:spMkLst>
        </pc:spChg>
        <pc:spChg chg="add mod">
          <ac:chgData name="ASUS M3500Q" userId="09e35aeb8a16135f" providerId="LiveId" clId="{4B55402F-85D2-40EC-981C-86C9ECEA1282}" dt="2024-05-11T16:59:42.482" v="1015" actId="688"/>
          <ac:spMkLst>
            <pc:docMk/>
            <pc:sldMk cId="1903144585" sldId="260"/>
            <ac:spMk id="9" creationId="{D9ABD718-BB3C-4DFE-B0C8-15A31B2DE220}"/>
          </ac:spMkLst>
        </pc:spChg>
        <pc:spChg chg="add mod">
          <ac:chgData name="ASUS M3500Q" userId="09e35aeb8a16135f" providerId="LiveId" clId="{4B55402F-85D2-40EC-981C-86C9ECEA1282}" dt="2024-05-11T17:02:21.367" v="1240" actId="14100"/>
          <ac:spMkLst>
            <pc:docMk/>
            <pc:sldMk cId="1903144585" sldId="260"/>
            <ac:spMk id="10" creationId="{B133EA29-69FB-467B-AF3B-5D95EB0F05A1}"/>
          </ac:spMkLst>
        </pc:spChg>
        <pc:spChg chg="add mod">
          <ac:chgData name="ASUS M3500Q" userId="09e35aeb8a16135f" providerId="LiveId" clId="{4B55402F-85D2-40EC-981C-86C9ECEA1282}" dt="2024-05-11T17:02:07.234" v="1238" actId="1076"/>
          <ac:spMkLst>
            <pc:docMk/>
            <pc:sldMk cId="1903144585" sldId="260"/>
            <ac:spMk id="11" creationId="{888F5B02-08DB-4C61-AA2E-FBCB56BFF678}"/>
          </ac:spMkLst>
        </pc:spChg>
        <pc:spChg chg="add mod">
          <ac:chgData name="ASUS M3500Q" userId="09e35aeb8a16135f" providerId="LiveId" clId="{4B55402F-85D2-40EC-981C-86C9ECEA1282}" dt="2024-05-11T17:02:12.810" v="1239" actId="1076"/>
          <ac:spMkLst>
            <pc:docMk/>
            <pc:sldMk cId="1903144585" sldId="260"/>
            <ac:spMk id="12" creationId="{19658229-9EC0-4A99-8A42-C9289BE6FC4D}"/>
          </ac:spMkLst>
        </pc:spChg>
        <pc:spChg chg="add mod">
          <ac:chgData name="ASUS M3500Q" userId="09e35aeb8a16135f" providerId="LiveId" clId="{4B55402F-85D2-40EC-981C-86C9ECEA1282}" dt="2024-05-11T17:02:43.778" v="1246" actId="1076"/>
          <ac:spMkLst>
            <pc:docMk/>
            <pc:sldMk cId="1903144585" sldId="260"/>
            <ac:spMk id="13" creationId="{4999846D-2BC8-439C-AE18-CA805365CBFC}"/>
          </ac:spMkLst>
        </pc:spChg>
        <pc:spChg chg="add mod">
          <ac:chgData name="ASUS M3500Q" userId="09e35aeb8a16135f" providerId="LiveId" clId="{4B55402F-85D2-40EC-981C-86C9ECEA1282}" dt="2024-05-11T17:03:29.646" v="1367" actId="14100"/>
          <ac:spMkLst>
            <pc:docMk/>
            <pc:sldMk cId="1903144585" sldId="260"/>
            <ac:spMk id="14" creationId="{4DA68EDC-DB58-4013-9D84-E24993E60F46}"/>
          </ac:spMkLst>
        </pc:spChg>
        <pc:grpChg chg="add mod">
          <ac:chgData name="ASUS M3500Q" userId="09e35aeb8a16135f" providerId="LiveId" clId="{4B55402F-85D2-40EC-981C-86C9ECEA1282}" dt="2024-05-11T12:11:16.156" v="212" actId="164"/>
          <ac:grpSpMkLst>
            <pc:docMk/>
            <pc:sldMk cId="1903144585" sldId="260"/>
            <ac:grpSpMk id="8" creationId="{4E340037-0DDC-4421-AB37-CA6F411808A4}"/>
          </ac:grpSpMkLst>
        </pc:grpChg>
        <pc:picChg chg="add mod">
          <ac:chgData name="ASUS M3500Q" userId="09e35aeb8a16135f" providerId="LiveId" clId="{4B55402F-85D2-40EC-981C-86C9ECEA1282}" dt="2024-05-11T12:11:16.156" v="212" actId="164"/>
          <ac:picMkLst>
            <pc:docMk/>
            <pc:sldMk cId="1903144585" sldId="260"/>
            <ac:picMk id="5" creationId="{206AE2E5-06A5-4246-B06F-A2B4656092BF}"/>
          </ac:picMkLst>
        </pc:picChg>
        <pc:picChg chg="add mod modCrop">
          <ac:chgData name="ASUS M3500Q" userId="09e35aeb8a16135f" providerId="LiveId" clId="{4B55402F-85D2-40EC-981C-86C9ECEA1282}" dt="2024-05-11T12:11:16.156" v="212" actId="164"/>
          <ac:picMkLst>
            <pc:docMk/>
            <pc:sldMk cId="1903144585" sldId="260"/>
            <ac:picMk id="7" creationId="{20F1005A-95E4-45B8-A7D0-338668D5A7F0}"/>
          </ac:picMkLst>
        </pc:picChg>
      </pc:sldChg>
      <pc:sldChg chg="addSp delSp modSp new mod">
        <pc:chgData name="ASUS M3500Q" userId="09e35aeb8a16135f" providerId="LiveId" clId="{4B55402F-85D2-40EC-981C-86C9ECEA1282}" dt="2024-05-24T16:28:07.322" v="2057" actId="2085"/>
        <pc:sldMkLst>
          <pc:docMk/>
          <pc:sldMk cId="3093655179" sldId="261"/>
        </pc:sldMkLst>
        <pc:spChg chg="add mod">
          <ac:chgData name="ASUS M3500Q" userId="09e35aeb8a16135f" providerId="LiveId" clId="{4B55402F-85D2-40EC-981C-86C9ECEA1282}" dt="2024-05-11T17:04:01.569" v="1373" actId="1076"/>
          <ac:spMkLst>
            <pc:docMk/>
            <pc:sldMk cId="3093655179" sldId="261"/>
            <ac:spMk id="8" creationId="{25F9CC9E-ED02-4BF3-8BC1-C10B295745D3}"/>
          </ac:spMkLst>
        </pc:spChg>
        <pc:spChg chg="add mod">
          <ac:chgData name="ASUS M3500Q" userId="09e35aeb8a16135f" providerId="LiveId" clId="{4B55402F-85D2-40EC-981C-86C9ECEA1282}" dt="2024-05-11T17:04:30.071" v="1456" actId="1076"/>
          <ac:spMkLst>
            <pc:docMk/>
            <pc:sldMk cId="3093655179" sldId="261"/>
            <ac:spMk id="9" creationId="{D5C3FA1D-EEE4-44B2-BF2D-3789918E79D6}"/>
          </ac:spMkLst>
        </pc:spChg>
        <pc:grpChg chg="add mod">
          <ac:chgData name="ASUS M3500Q" userId="09e35aeb8a16135f" providerId="LiveId" clId="{4B55402F-85D2-40EC-981C-86C9ECEA1282}" dt="2024-05-11T12:53:40.245" v="229" actId="164"/>
          <ac:grpSpMkLst>
            <pc:docMk/>
            <pc:sldMk cId="3093655179" sldId="261"/>
            <ac:grpSpMk id="7" creationId="{83ADBD90-55FF-46A9-88DB-752AEAB89AF9}"/>
          </ac:grpSpMkLst>
        </pc:grpChg>
        <pc:picChg chg="add mod">
          <ac:chgData name="ASUS M3500Q" userId="09e35aeb8a16135f" providerId="LiveId" clId="{4B55402F-85D2-40EC-981C-86C9ECEA1282}" dt="2024-05-24T16:28:01.302" v="2056" actId="208"/>
          <ac:picMkLst>
            <pc:docMk/>
            <pc:sldMk cId="3093655179" sldId="261"/>
            <ac:picMk id="3" creationId="{A7A94CF7-AA69-475E-B523-B6C32C3844EA}"/>
          </ac:picMkLst>
        </pc:picChg>
        <pc:picChg chg="add del mod">
          <ac:chgData name="ASUS M3500Q" userId="09e35aeb8a16135f" providerId="LiveId" clId="{4B55402F-85D2-40EC-981C-86C9ECEA1282}" dt="2024-05-11T12:52:51.450" v="220" actId="22"/>
          <ac:picMkLst>
            <pc:docMk/>
            <pc:sldMk cId="3093655179" sldId="261"/>
            <ac:picMk id="5" creationId="{AF15045D-1F36-4719-A6B0-95E958E207AE}"/>
          </ac:picMkLst>
        </pc:picChg>
        <pc:picChg chg="add mod modCrop">
          <ac:chgData name="ASUS M3500Q" userId="09e35aeb8a16135f" providerId="LiveId" clId="{4B55402F-85D2-40EC-981C-86C9ECEA1282}" dt="2024-05-24T16:28:07.322" v="2057" actId="2085"/>
          <ac:picMkLst>
            <pc:docMk/>
            <pc:sldMk cId="3093655179" sldId="261"/>
            <ac:picMk id="6" creationId="{C6E333CC-B097-44C5-A9AD-19044255D266}"/>
          </ac:picMkLst>
        </pc:picChg>
      </pc:sldChg>
      <pc:sldChg chg="addSp modSp new mod">
        <pc:chgData name="ASUS M3500Q" userId="09e35aeb8a16135f" providerId="LiveId" clId="{4B55402F-85D2-40EC-981C-86C9ECEA1282}" dt="2024-05-24T16:33:47.284" v="2076" actId="14100"/>
        <pc:sldMkLst>
          <pc:docMk/>
          <pc:sldMk cId="1346914869" sldId="262"/>
        </pc:sldMkLst>
        <pc:spChg chg="add mod">
          <ac:chgData name="ASUS M3500Q" userId="09e35aeb8a16135f" providerId="LiveId" clId="{4B55402F-85D2-40EC-981C-86C9ECEA1282}" dt="2024-05-11T17:04:58.470" v="1463" actId="1076"/>
          <ac:spMkLst>
            <pc:docMk/>
            <pc:sldMk cId="1346914869" sldId="262"/>
            <ac:spMk id="6" creationId="{DCC0EE55-3483-47BE-AFCA-43F6F9BCB2FD}"/>
          </ac:spMkLst>
        </pc:spChg>
        <pc:spChg chg="add mod">
          <ac:chgData name="ASUS M3500Q" userId="09e35aeb8a16135f" providerId="LiveId" clId="{4B55402F-85D2-40EC-981C-86C9ECEA1282}" dt="2024-05-11T17:05:53.801" v="1658" actId="1076"/>
          <ac:spMkLst>
            <pc:docMk/>
            <pc:sldMk cId="1346914869" sldId="262"/>
            <ac:spMk id="7" creationId="{24ED0E22-D725-487A-844D-030E56CA8A28}"/>
          </ac:spMkLst>
        </pc:spChg>
        <pc:grpChg chg="add mod">
          <ac:chgData name="ASUS M3500Q" userId="09e35aeb8a16135f" providerId="LiveId" clId="{4B55402F-85D2-40EC-981C-86C9ECEA1282}" dt="2024-05-11T17:04:46.132" v="1460" actId="1076"/>
          <ac:grpSpMkLst>
            <pc:docMk/>
            <pc:sldMk cId="1346914869" sldId="262"/>
            <ac:grpSpMk id="5" creationId="{E76CC806-5462-4933-BE3C-16FB932A56E3}"/>
          </ac:grpSpMkLst>
        </pc:grpChg>
        <pc:picChg chg="add mod">
          <ac:chgData name="ASUS M3500Q" userId="09e35aeb8a16135f" providerId="LiveId" clId="{4B55402F-85D2-40EC-981C-86C9ECEA1282}" dt="2024-05-24T16:28:33.442" v="2060" actId="208"/>
          <ac:picMkLst>
            <pc:docMk/>
            <pc:sldMk cId="1346914869" sldId="262"/>
            <ac:picMk id="3" creationId="{5F5F9089-3C7B-4AF1-BAD4-657BD55EF214}"/>
          </ac:picMkLst>
        </pc:picChg>
        <pc:picChg chg="add mod modCrop">
          <ac:chgData name="ASUS M3500Q" userId="09e35aeb8a16135f" providerId="LiveId" clId="{4B55402F-85D2-40EC-981C-86C9ECEA1282}" dt="2024-05-24T16:33:47.284" v="2076" actId="14100"/>
          <ac:picMkLst>
            <pc:docMk/>
            <pc:sldMk cId="1346914869" sldId="262"/>
            <ac:picMk id="4" creationId="{328CBE0E-6B5D-4A09-805B-70011CF87309}"/>
          </ac:picMkLst>
        </pc:picChg>
      </pc:sldChg>
      <pc:sldChg chg="addSp modSp new add del mod">
        <pc:chgData name="ASUS M3500Q" userId="09e35aeb8a16135f" providerId="LiveId" clId="{4B55402F-85D2-40EC-981C-86C9ECEA1282}" dt="2024-05-24T16:29:14.905" v="2075" actId="2085"/>
        <pc:sldMkLst>
          <pc:docMk/>
          <pc:sldMk cId="1644572970" sldId="263"/>
        </pc:sldMkLst>
        <pc:spChg chg="add mod">
          <ac:chgData name="ASUS M3500Q" userId="09e35aeb8a16135f" providerId="LiveId" clId="{4B55402F-85D2-40EC-981C-86C9ECEA1282}" dt="2024-05-11T17:06:22.807" v="1664" actId="1076"/>
          <ac:spMkLst>
            <pc:docMk/>
            <pc:sldMk cId="1644572970" sldId="263"/>
            <ac:spMk id="6" creationId="{5D498BA5-AE76-4427-9862-34DD4D79BF67}"/>
          </ac:spMkLst>
        </pc:spChg>
        <pc:spChg chg="add mod">
          <ac:chgData name="ASUS M3500Q" userId="09e35aeb8a16135f" providerId="LiveId" clId="{4B55402F-85D2-40EC-981C-86C9ECEA1282}" dt="2024-05-11T17:06:54.338" v="1718" actId="1076"/>
          <ac:spMkLst>
            <pc:docMk/>
            <pc:sldMk cId="1644572970" sldId="263"/>
            <ac:spMk id="7" creationId="{F2B6D547-9413-4604-AE8A-BBE6E41C35F5}"/>
          </ac:spMkLst>
        </pc:spChg>
        <pc:spChg chg="add mod">
          <ac:chgData name="ASUS M3500Q" userId="09e35aeb8a16135f" providerId="LiveId" clId="{4B55402F-85D2-40EC-981C-86C9ECEA1282}" dt="2024-05-11T17:07:07.031" v="1722" actId="1076"/>
          <ac:spMkLst>
            <pc:docMk/>
            <pc:sldMk cId="1644572970" sldId="263"/>
            <ac:spMk id="8" creationId="{47E5675F-6C53-47C7-8313-FD1A2B150D4C}"/>
          </ac:spMkLst>
        </pc:spChg>
        <pc:spChg chg="add mod">
          <ac:chgData name="ASUS M3500Q" userId="09e35aeb8a16135f" providerId="LiveId" clId="{4B55402F-85D2-40EC-981C-86C9ECEA1282}" dt="2024-05-11T17:07:47.181" v="1777" actId="20577"/>
          <ac:spMkLst>
            <pc:docMk/>
            <pc:sldMk cId="1644572970" sldId="263"/>
            <ac:spMk id="9" creationId="{21BFCEA5-8E04-42BA-A466-3712CA4F5486}"/>
          </ac:spMkLst>
        </pc:spChg>
        <pc:grpChg chg="add mod">
          <ac:chgData name="ASUS M3500Q" userId="09e35aeb8a16135f" providerId="LiveId" clId="{4B55402F-85D2-40EC-981C-86C9ECEA1282}" dt="2024-05-24T16:29:03.147" v="2073" actId="1036"/>
          <ac:grpSpMkLst>
            <pc:docMk/>
            <pc:sldMk cId="1644572970" sldId="263"/>
            <ac:grpSpMk id="2" creationId="{EC75DEE9-6552-4482-94A6-D7FBA9487E62}"/>
          </ac:grpSpMkLst>
        </pc:grpChg>
        <pc:picChg chg="add mod">
          <ac:chgData name="ASUS M3500Q" userId="09e35aeb8a16135f" providerId="LiveId" clId="{4B55402F-85D2-40EC-981C-86C9ECEA1282}" dt="2024-05-24T16:29:08.356" v="2074" actId="208"/>
          <ac:picMkLst>
            <pc:docMk/>
            <pc:sldMk cId="1644572970" sldId="263"/>
            <ac:picMk id="3" creationId="{5E648CC1-3852-4506-8DD5-506546C04C44}"/>
          </ac:picMkLst>
        </pc:picChg>
        <pc:picChg chg="add mod modCrop">
          <ac:chgData name="ASUS M3500Q" userId="09e35aeb8a16135f" providerId="LiveId" clId="{4B55402F-85D2-40EC-981C-86C9ECEA1282}" dt="2024-05-24T16:29:14.905" v="2075" actId="2085"/>
          <ac:picMkLst>
            <pc:docMk/>
            <pc:sldMk cId="1644572970" sldId="263"/>
            <ac:picMk id="5" creationId="{87F91E7B-A80F-4DF9-A3D8-C777D34DE6F7}"/>
          </ac:picMkLst>
        </pc:picChg>
      </pc:sldChg>
      <pc:sldChg chg="addSp delSp modSp new del mod">
        <pc:chgData name="ASUS M3500Q" userId="09e35aeb8a16135f" providerId="LiveId" clId="{4B55402F-85D2-40EC-981C-86C9ECEA1282}" dt="2024-05-11T14:22:49.632" v="524" actId="2696"/>
        <pc:sldMkLst>
          <pc:docMk/>
          <pc:sldMk cId="366850159" sldId="264"/>
        </pc:sldMkLst>
        <pc:grpChg chg="add del mod">
          <ac:chgData name="ASUS M3500Q" userId="09e35aeb8a16135f" providerId="LiveId" clId="{4B55402F-85D2-40EC-981C-86C9ECEA1282}" dt="2024-05-11T14:17:43.431" v="477" actId="478"/>
          <ac:grpSpMkLst>
            <pc:docMk/>
            <pc:sldMk cId="366850159" sldId="264"/>
            <ac:grpSpMk id="6" creationId="{5200FC9A-1F7A-414D-BC30-B10740DB916F}"/>
          </ac:grpSpMkLst>
        </pc:grpChg>
        <pc:grpChg chg="add mod">
          <ac:chgData name="ASUS M3500Q" userId="09e35aeb8a16135f" providerId="LiveId" clId="{4B55402F-85D2-40EC-981C-86C9ECEA1282}" dt="2024-05-11T14:18:30.265" v="523" actId="164"/>
          <ac:grpSpMkLst>
            <pc:docMk/>
            <pc:sldMk cId="366850159" sldId="264"/>
            <ac:grpSpMk id="11" creationId="{5C8FD181-8553-4B06-B9B4-8EA5A2A9D34E}"/>
          </ac:grpSpMkLst>
        </pc:grpChg>
        <pc:picChg chg="add mod">
          <ac:chgData name="ASUS M3500Q" userId="09e35aeb8a16135f" providerId="LiveId" clId="{4B55402F-85D2-40EC-981C-86C9ECEA1282}" dt="2024-05-11T13:51:59.278" v="476" actId="164"/>
          <ac:picMkLst>
            <pc:docMk/>
            <pc:sldMk cId="366850159" sldId="264"/>
            <ac:picMk id="3" creationId="{22BAC07A-C6B2-4926-AB23-CCEFA82F4CC2}"/>
          </ac:picMkLst>
        </pc:picChg>
        <pc:picChg chg="add mod modCrop">
          <ac:chgData name="ASUS M3500Q" userId="09e35aeb8a16135f" providerId="LiveId" clId="{4B55402F-85D2-40EC-981C-86C9ECEA1282}" dt="2024-05-11T13:51:59.278" v="476" actId="164"/>
          <ac:picMkLst>
            <pc:docMk/>
            <pc:sldMk cId="366850159" sldId="264"/>
            <ac:picMk id="5" creationId="{2C619168-E94E-4312-B123-3BD90CBB9542}"/>
          </ac:picMkLst>
        </pc:picChg>
        <pc:picChg chg="add mod">
          <ac:chgData name="ASUS M3500Q" userId="09e35aeb8a16135f" providerId="LiveId" clId="{4B55402F-85D2-40EC-981C-86C9ECEA1282}" dt="2024-05-11T14:18:30.265" v="523" actId="164"/>
          <ac:picMkLst>
            <pc:docMk/>
            <pc:sldMk cId="366850159" sldId="264"/>
            <ac:picMk id="8" creationId="{5752F4C4-2EF8-41DA-8B16-825DC60BCFF8}"/>
          </ac:picMkLst>
        </pc:picChg>
        <pc:picChg chg="add mod modCrop">
          <ac:chgData name="ASUS M3500Q" userId="09e35aeb8a16135f" providerId="LiveId" clId="{4B55402F-85D2-40EC-981C-86C9ECEA1282}" dt="2024-05-11T14:18:30.265" v="523" actId="164"/>
          <ac:picMkLst>
            <pc:docMk/>
            <pc:sldMk cId="366850159" sldId="264"/>
            <ac:picMk id="10" creationId="{782A8F1C-D822-47FA-B439-5BAAB1E254F5}"/>
          </ac:picMkLst>
        </pc:picChg>
      </pc:sldChg>
      <pc:sldChg chg="addSp delSp modSp new del mod">
        <pc:chgData name="ASUS M3500Q" userId="09e35aeb8a16135f" providerId="LiveId" clId="{4B55402F-85D2-40EC-981C-86C9ECEA1282}" dt="2024-05-11T16:10:02.133" v="645" actId="47"/>
        <pc:sldMkLst>
          <pc:docMk/>
          <pc:sldMk cId="2128984398" sldId="264"/>
        </pc:sldMkLst>
        <pc:grpChg chg="add del mod">
          <ac:chgData name="ASUS M3500Q" userId="09e35aeb8a16135f" providerId="LiveId" clId="{4B55402F-85D2-40EC-981C-86C9ECEA1282}" dt="2024-05-11T16:09:53.109" v="640" actId="478"/>
          <ac:grpSpMkLst>
            <pc:docMk/>
            <pc:sldMk cId="2128984398" sldId="264"/>
            <ac:grpSpMk id="8" creationId="{A0C238A2-27B9-41C0-ABDB-B002D0706907}"/>
          </ac:grpSpMkLst>
        </pc:grpChg>
        <pc:picChg chg="add del">
          <ac:chgData name="ASUS M3500Q" userId="09e35aeb8a16135f" providerId="LiveId" clId="{4B55402F-85D2-40EC-981C-86C9ECEA1282}" dt="2024-05-11T14:23:32.706" v="527" actId="22"/>
          <ac:picMkLst>
            <pc:docMk/>
            <pc:sldMk cId="2128984398" sldId="264"/>
            <ac:picMk id="3" creationId="{BC8013DC-C8CF-4075-BFA4-4942EC2A54F3}"/>
          </ac:picMkLst>
        </pc:picChg>
        <pc:picChg chg="add del mod topLvl">
          <ac:chgData name="ASUS M3500Q" userId="09e35aeb8a16135f" providerId="LiveId" clId="{4B55402F-85D2-40EC-981C-86C9ECEA1282}" dt="2024-05-11T16:09:53.109" v="640" actId="478"/>
          <ac:picMkLst>
            <pc:docMk/>
            <pc:sldMk cId="2128984398" sldId="264"/>
            <ac:picMk id="5" creationId="{09B9F66D-CEDD-41D8-A919-836ED326837E}"/>
          </ac:picMkLst>
        </pc:picChg>
        <pc:picChg chg="add del mod topLvl modCrop">
          <ac:chgData name="ASUS M3500Q" userId="09e35aeb8a16135f" providerId="LiveId" clId="{4B55402F-85D2-40EC-981C-86C9ECEA1282}" dt="2024-05-11T16:09:55.145" v="641" actId="478"/>
          <ac:picMkLst>
            <pc:docMk/>
            <pc:sldMk cId="2128984398" sldId="264"/>
            <ac:picMk id="7" creationId="{09A0B427-9FD4-4065-816A-11FF349B4490}"/>
          </ac:picMkLst>
        </pc:picChg>
      </pc:sldChg>
      <pc:sldChg chg="addSp delSp modSp new mod">
        <pc:chgData name="ASUS M3500Q" userId="09e35aeb8a16135f" providerId="LiveId" clId="{4B55402F-85D2-40EC-981C-86C9ECEA1282}" dt="2024-05-24T16:28:23.809" v="2059" actId="2085"/>
        <pc:sldMkLst>
          <pc:docMk/>
          <pc:sldMk cId="3255760518" sldId="264"/>
        </pc:sldMkLst>
        <pc:spChg chg="del">
          <ac:chgData name="ASUS M3500Q" userId="09e35aeb8a16135f" providerId="LiveId" clId="{4B55402F-85D2-40EC-981C-86C9ECEA1282}" dt="2024-05-12T05:14:46.611" v="1779" actId="478"/>
          <ac:spMkLst>
            <pc:docMk/>
            <pc:sldMk cId="3255760518" sldId="264"/>
            <ac:spMk id="2" creationId="{2085C155-A2B7-46D3-ABB0-26764CC8FA54}"/>
          </ac:spMkLst>
        </pc:spChg>
        <pc:spChg chg="del">
          <ac:chgData name="ASUS M3500Q" userId="09e35aeb8a16135f" providerId="LiveId" clId="{4B55402F-85D2-40EC-981C-86C9ECEA1282}" dt="2024-05-12T05:14:47.405" v="1780" actId="478"/>
          <ac:spMkLst>
            <pc:docMk/>
            <pc:sldMk cId="3255760518" sldId="264"/>
            <ac:spMk id="3" creationId="{32824763-487C-4AE5-84D7-6088F47101F0}"/>
          </ac:spMkLst>
        </pc:spChg>
        <pc:spChg chg="add mod">
          <ac:chgData name="ASUS M3500Q" userId="09e35aeb8a16135f" providerId="LiveId" clId="{4B55402F-85D2-40EC-981C-86C9ECEA1282}" dt="2024-05-12T05:16:34.467" v="1793" actId="1076"/>
          <ac:spMkLst>
            <pc:docMk/>
            <pc:sldMk cId="3255760518" sldId="264"/>
            <ac:spMk id="9" creationId="{4167FB2C-CE14-4CB6-8E84-716149FD740F}"/>
          </ac:spMkLst>
        </pc:spChg>
        <pc:spChg chg="add mod">
          <ac:chgData name="ASUS M3500Q" userId="09e35aeb8a16135f" providerId="LiveId" clId="{4B55402F-85D2-40EC-981C-86C9ECEA1282}" dt="2024-05-12T05:18:01.314" v="1893" actId="20577"/>
          <ac:spMkLst>
            <pc:docMk/>
            <pc:sldMk cId="3255760518" sldId="264"/>
            <ac:spMk id="10" creationId="{81486688-D5D7-4915-8809-871AA065A104}"/>
          </ac:spMkLst>
        </pc:spChg>
        <pc:grpChg chg="add del mod">
          <ac:chgData name="ASUS M3500Q" userId="09e35aeb8a16135f" providerId="LiveId" clId="{4B55402F-85D2-40EC-981C-86C9ECEA1282}" dt="2024-05-12T05:17:17.717" v="1862" actId="165"/>
          <ac:grpSpMkLst>
            <pc:docMk/>
            <pc:sldMk cId="3255760518" sldId="264"/>
            <ac:grpSpMk id="8" creationId="{3CA8B9F2-7420-4859-B6D7-8D6EB05AE1C9}"/>
          </ac:grpSpMkLst>
        </pc:grpChg>
        <pc:grpChg chg="add mod">
          <ac:chgData name="ASUS M3500Q" userId="09e35aeb8a16135f" providerId="LiveId" clId="{4B55402F-85D2-40EC-981C-86C9ECEA1282}" dt="2024-05-24T16:25:54.480" v="1989" actId="1035"/>
          <ac:grpSpMkLst>
            <pc:docMk/>
            <pc:sldMk cId="3255760518" sldId="264"/>
            <ac:grpSpMk id="13" creationId="{3ACA6A37-C46F-43E3-A81B-A532F38A31A7}"/>
          </ac:grpSpMkLst>
        </pc:grpChg>
        <pc:picChg chg="add del mod topLvl">
          <ac:chgData name="ASUS M3500Q" userId="09e35aeb8a16135f" providerId="LiveId" clId="{4B55402F-85D2-40EC-981C-86C9ECEA1282}" dt="2024-05-12T05:17:21.889" v="1863" actId="478"/>
          <ac:picMkLst>
            <pc:docMk/>
            <pc:sldMk cId="3255760518" sldId="264"/>
            <ac:picMk id="5" creationId="{32A218EC-DE3E-48C7-B016-97B33FAE9EA6}"/>
          </ac:picMkLst>
        </pc:picChg>
        <pc:picChg chg="add mod topLvl modCrop">
          <ac:chgData name="ASUS M3500Q" userId="09e35aeb8a16135f" providerId="LiveId" clId="{4B55402F-85D2-40EC-981C-86C9ECEA1282}" dt="2024-05-24T16:28:23.809" v="2059" actId="2085"/>
          <ac:picMkLst>
            <pc:docMk/>
            <pc:sldMk cId="3255760518" sldId="264"/>
            <ac:picMk id="7" creationId="{18CA7306-3A25-43C1-A73A-6EEF3022B52D}"/>
          </ac:picMkLst>
        </pc:picChg>
        <pc:picChg chg="add mod ord">
          <ac:chgData name="ASUS M3500Q" userId="09e35aeb8a16135f" providerId="LiveId" clId="{4B55402F-85D2-40EC-981C-86C9ECEA1282}" dt="2024-05-24T16:25:50.313" v="1980" actId="208"/>
          <ac:picMkLst>
            <pc:docMk/>
            <pc:sldMk cId="3255760518" sldId="264"/>
            <ac:picMk id="12" creationId="{0F51A1AE-696D-4E6F-B385-3E563CE31DB2}"/>
          </ac:picMkLst>
        </pc:picChg>
      </pc:sldChg>
      <pc:sldChg chg="addSp modSp new del mod ord">
        <pc:chgData name="ASUS M3500Q" userId="09e35aeb8a16135f" providerId="LiveId" clId="{4B55402F-85D2-40EC-981C-86C9ECEA1282}" dt="2024-05-11T16:10:01.345" v="644" actId="47"/>
        <pc:sldMkLst>
          <pc:docMk/>
          <pc:sldMk cId="1718037535" sldId="265"/>
        </pc:sldMkLst>
        <pc:grpChg chg="add mod">
          <ac:chgData name="ASUS M3500Q" userId="09e35aeb8a16135f" providerId="LiveId" clId="{4B55402F-85D2-40EC-981C-86C9ECEA1282}" dt="2024-05-11T14:26:23.156" v="639" actId="164"/>
          <ac:grpSpMkLst>
            <pc:docMk/>
            <pc:sldMk cId="1718037535" sldId="265"/>
            <ac:grpSpMk id="6" creationId="{65EB4B6D-0568-4119-9C4E-0F232A50DA20}"/>
          </ac:grpSpMkLst>
        </pc:grpChg>
        <pc:picChg chg="add mod">
          <ac:chgData name="ASUS M3500Q" userId="09e35aeb8a16135f" providerId="LiveId" clId="{4B55402F-85D2-40EC-981C-86C9ECEA1282}" dt="2024-05-11T14:26:23.156" v="639" actId="164"/>
          <ac:picMkLst>
            <pc:docMk/>
            <pc:sldMk cId="1718037535" sldId="265"/>
            <ac:picMk id="3" creationId="{E04E501D-8DB4-4644-874A-403B58995466}"/>
          </ac:picMkLst>
        </pc:picChg>
        <pc:picChg chg="add mod modCrop">
          <ac:chgData name="ASUS M3500Q" userId="09e35aeb8a16135f" providerId="LiveId" clId="{4B55402F-85D2-40EC-981C-86C9ECEA1282}" dt="2024-05-11T14:26:23.156" v="639" actId="164"/>
          <ac:picMkLst>
            <pc:docMk/>
            <pc:sldMk cId="1718037535" sldId="265"/>
            <ac:picMk id="5" creationId="{5B019817-8131-464C-9239-CDF064BFD307}"/>
          </ac:picMkLst>
        </pc:picChg>
      </pc:sldChg>
      <pc:sldChg chg="addSp delSp modSp add mod">
        <pc:chgData name="ASUS M3500Q" userId="09e35aeb8a16135f" providerId="LiveId" clId="{4B55402F-85D2-40EC-981C-86C9ECEA1282}" dt="2024-05-24T16:27:49.827" v="2055" actId="2085"/>
        <pc:sldMkLst>
          <pc:docMk/>
          <pc:sldMk cId="2361903973" sldId="265"/>
        </pc:sldMkLst>
        <pc:spChg chg="del">
          <ac:chgData name="ASUS M3500Q" userId="09e35aeb8a16135f" providerId="LiveId" clId="{4B55402F-85D2-40EC-981C-86C9ECEA1282}" dt="2024-05-19T13:17:06.439" v="1899" actId="478"/>
          <ac:spMkLst>
            <pc:docMk/>
            <pc:sldMk cId="2361903973" sldId="265"/>
            <ac:spMk id="9" creationId="{D9ABD718-BB3C-4DFE-B0C8-15A31B2DE220}"/>
          </ac:spMkLst>
        </pc:spChg>
        <pc:spChg chg="del">
          <ac:chgData name="ASUS M3500Q" userId="09e35aeb8a16135f" providerId="LiveId" clId="{4B55402F-85D2-40EC-981C-86C9ECEA1282}" dt="2024-05-19T13:17:10.631" v="1900" actId="478"/>
          <ac:spMkLst>
            <pc:docMk/>
            <pc:sldMk cId="2361903973" sldId="265"/>
            <ac:spMk id="10" creationId="{B133EA29-69FB-467B-AF3B-5D95EB0F05A1}"/>
          </ac:spMkLst>
        </pc:spChg>
        <pc:spChg chg="del">
          <ac:chgData name="ASUS M3500Q" userId="09e35aeb8a16135f" providerId="LiveId" clId="{4B55402F-85D2-40EC-981C-86C9ECEA1282}" dt="2024-05-19T13:17:06.439" v="1899" actId="478"/>
          <ac:spMkLst>
            <pc:docMk/>
            <pc:sldMk cId="2361903973" sldId="265"/>
            <ac:spMk id="11" creationId="{888F5B02-08DB-4C61-AA2E-FBCB56BFF678}"/>
          </ac:spMkLst>
        </pc:spChg>
        <pc:spChg chg="del">
          <ac:chgData name="ASUS M3500Q" userId="09e35aeb8a16135f" providerId="LiveId" clId="{4B55402F-85D2-40EC-981C-86C9ECEA1282}" dt="2024-05-19T13:17:06.439" v="1899" actId="478"/>
          <ac:spMkLst>
            <pc:docMk/>
            <pc:sldMk cId="2361903973" sldId="265"/>
            <ac:spMk id="12" creationId="{19658229-9EC0-4A99-8A42-C9289BE6FC4D}"/>
          </ac:spMkLst>
        </pc:spChg>
        <pc:spChg chg="del">
          <ac:chgData name="ASUS M3500Q" userId="09e35aeb8a16135f" providerId="LiveId" clId="{4B55402F-85D2-40EC-981C-86C9ECEA1282}" dt="2024-05-19T13:17:06.439" v="1899" actId="478"/>
          <ac:spMkLst>
            <pc:docMk/>
            <pc:sldMk cId="2361903973" sldId="265"/>
            <ac:spMk id="13" creationId="{4999846D-2BC8-439C-AE18-CA805365CBFC}"/>
          </ac:spMkLst>
        </pc:spChg>
        <pc:spChg chg="del">
          <ac:chgData name="ASUS M3500Q" userId="09e35aeb8a16135f" providerId="LiveId" clId="{4B55402F-85D2-40EC-981C-86C9ECEA1282}" dt="2024-05-19T13:17:11.676" v="1901" actId="478"/>
          <ac:spMkLst>
            <pc:docMk/>
            <pc:sldMk cId="2361903973" sldId="265"/>
            <ac:spMk id="14" creationId="{4DA68EDC-DB58-4013-9D84-E24993E60F46}"/>
          </ac:spMkLst>
        </pc:spChg>
        <pc:spChg chg="add mod">
          <ac:chgData name="ASUS M3500Q" userId="09e35aeb8a16135f" providerId="LiveId" clId="{4B55402F-85D2-40EC-981C-86C9ECEA1282}" dt="2024-05-19T13:19:01.204" v="1916" actId="1076"/>
          <ac:spMkLst>
            <pc:docMk/>
            <pc:sldMk cId="2361903973" sldId="265"/>
            <ac:spMk id="18" creationId="{F6A358E4-D2AB-4C5A-8B3D-2FE728B0C9C7}"/>
          </ac:spMkLst>
        </pc:spChg>
        <pc:spChg chg="add mod">
          <ac:chgData name="ASUS M3500Q" userId="09e35aeb8a16135f" providerId="LiveId" clId="{4B55402F-85D2-40EC-981C-86C9ECEA1282}" dt="2024-05-19T13:19:01.204" v="1916" actId="1076"/>
          <ac:spMkLst>
            <pc:docMk/>
            <pc:sldMk cId="2361903973" sldId="265"/>
            <ac:spMk id="19" creationId="{C7436D0E-C9FA-4C5B-AEA9-01D1043D4FB8}"/>
          </ac:spMkLst>
        </pc:spChg>
        <pc:spChg chg="add mod">
          <ac:chgData name="ASUS M3500Q" userId="09e35aeb8a16135f" providerId="LiveId" clId="{4B55402F-85D2-40EC-981C-86C9ECEA1282}" dt="2024-05-19T13:19:09.219" v="1917" actId="1076"/>
          <ac:spMkLst>
            <pc:docMk/>
            <pc:sldMk cId="2361903973" sldId="265"/>
            <ac:spMk id="20" creationId="{5D0FAC89-DFEC-41C6-9B38-25878BC83C50}"/>
          </ac:spMkLst>
        </pc:spChg>
        <pc:spChg chg="add mod">
          <ac:chgData name="ASUS M3500Q" userId="09e35aeb8a16135f" providerId="LiveId" clId="{4B55402F-85D2-40EC-981C-86C9ECEA1282}" dt="2024-05-19T13:19:09.219" v="1917" actId="1076"/>
          <ac:spMkLst>
            <pc:docMk/>
            <pc:sldMk cId="2361903973" sldId="265"/>
            <ac:spMk id="21" creationId="{670D1E59-2C64-4E04-8AC8-D3FE3CF6DD85}"/>
          </ac:spMkLst>
        </pc:spChg>
        <pc:spChg chg="add mod">
          <ac:chgData name="ASUS M3500Q" userId="09e35aeb8a16135f" providerId="LiveId" clId="{4B55402F-85D2-40EC-981C-86C9ECEA1282}" dt="2024-05-19T13:18:43.843" v="1913" actId="1076"/>
          <ac:spMkLst>
            <pc:docMk/>
            <pc:sldMk cId="2361903973" sldId="265"/>
            <ac:spMk id="22" creationId="{CA70978C-834E-4368-A8EF-3340065CE5BD}"/>
          </ac:spMkLst>
        </pc:spChg>
        <pc:spChg chg="add mod">
          <ac:chgData name="ASUS M3500Q" userId="09e35aeb8a16135f" providerId="LiveId" clId="{4B55402F-85D2-40EC-981C-86C9ECEA1282}" dt="2024-05-19T13:18:43.843" v="1913" actId="1076"/>
          <ac:spMkLst>
            <pc:docMk/>
            <pc:sldMk cId="2361903973" sldId="265"/>
            <ac:spMk id="23" creationId="{FB8138CB-1957-46D1-843C-0D3836503C81}"/>
          </ac:spMkLst>
        </pc:spChg>
        <pc:grpChg chg="del">
          <ac:chgData name="ASUS M3500Q" userId="09e35aeb8a16135f" providerId="LiveId" clId="{4B55402F-85D2-40EC-981C-86C9ECEA1282}" dt="2024-05-19T13:16:58.076" v="1896" actId="478"/>
          <ac:grpSpMkLst>
            <pc:docMk/>
            <pc:sldMk cId="2361903973" sldId="265"/>
            <ac:grpSpMk id="8" creationId="{4E340037-0DDC-4421-AB37-CA6F411808A4}"/>
          </ac:grpSpMkLst>
        </pc:grpChg>
        <pc:grpChg chg="add mod">
          <ac:chgData name="ASUS M3500Q" userId="09e35aeb8a16135f" providerId="LiveId" clId="{4B55402F-85D2-40EC-981C-86C9ECEA1282}" dt="2024-05-24T16:27:36.587" v="2053" actId="1037"/>
          <ac:grpSpMkLst>
            <pc:docMk/>
            <pc:sldMk cId="2361903973" sldId="265"/>
            <ac:grpSpMk id="17" creationId="{A9342E9B-F7EB-40AE-AB47-8D2AE68C79E2}"/>
          </ac:grpSpMkLst>
        </pc:grpChg>
        <pc:picChg chg="add del">
          <ac:chgData name="ASUS M3500Q" userId="09e35aeb8a16135f" providerId="LiveId" clId="{4B55402F-85D2-40EC-981C-86C9ECEA1282}" dt="2024-05-19T13:17:02.654" v="1898" actId="22"/>
          <ac:picMkLst>
            <pc:docMk/>
            <pc:sldMk cId="2361903973" sldId="265"/>
            <ac:picMk id="3" creationId="{3E8D9D13-4917-4DF5-8AA0-30FACFE9CE18}"/>
          </ac:picMkLst>
        </pc:picChg>
        <pc:picChg chg="add mod">
          <ac:chgData name="ASUS M3500Q" userId="09e35aeb8a16135f" providerId="LiveId" clId="{4B55402F-85D2-40EC-981C-86C9ECEA1282}" dt="2024-05-24T16:27:40.764" v="2054" actId="208"/>
          <ac:picMkLst>
            <pc:docMk/>
            <pc:sldMk cId="2361903973" sldId="265"/>
            <ac:picMk id="6" creationId="{6CBAFE49-469C-4E98-A065-0AF4BA3C713E}"/>
          </ac:picMkLst>
        </pc:picChg>
        <pc:picChg chg="add mod modCrop">
          <ac:chgData name="ASUS M3500Q" userId="09e35aeb8a16135f" providerId="LiveId" clId="{4B55402F-85D2-40EC-981C-86C9ECEA1282}" dt="2024-05-24T16:27:49.827" v="2055" actId="2085"/>
          <ac:picMkLst>
            <pc:docMk/>
            <pc:sldMk cId="2361903973" sldId="265"/>
            <ac:picMk id="16" creationId="{EC4E6EC7-D27A-4B25-A98A-B383128B153A}"/>
          </ac:picMkLst>
        </pc:picChg>
      </pc:sldChg>
      <pc:sldChg chg="addSp modSp new del mod">
        <pc:chgData name="ASUS M3500Q" userId="09e35aeb8a16135f" providerId="LiveId" clId="{4B55402F-85D2-40EC-981C-86C9ECEA1282}" dt="2024-05-19T15:23:23.540" v="1974" actId="47"/>
        <pc:sldMkLst>
          <pc:docMk/>
          <pc:sldMk cId="592102737" sldId="266"/>
        </pc:sldMkLst>
        <pc:picChg chg="add">
          <ac:chgData name="ASUS M3500Q" userId="09e35aeb8a16135f" providerId="LiveId" clId="{4B55402F-85D2-40EC-981C-86C9ECEA1282}" dt="2024-05-19T13:43:01.808" v="1920" actId="22"/>
          <ac:picMkLst>
            <pc:docMk/>
            <pc:sldMk cId="592102737" sldId="266"/>
            <ac:picMk id="3" creationId="{DBC883D5-E942-4479-8040-321121A187C9}"/>
          </ac:picMkLst>
        </pc:picChg>
        <pc:picChg chg="add mod modCrop">
          <ac:chgData name="ASUS M3500Q" userId="09e35aeb8a16135f" providerId="LiveId" clId="{4B55402F-85D2-40EC-981C-86C9ECEA1282}" dt="2024-05-19T13:43:32.373" v="1973" actId="1035"/>
          <ac:picMkLst>
            <pc:docMk/>
            <pc:sldMk cId="592102737" sldId="266"/>
            <ac:picMk id="5" creationId="{FB3E2C15-0347-4D65-BF81-EAF8683CE5B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BE233-496C-4E1C-B221-EDC1E32067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04359D-BB76-4C0E-9DBF-7094279194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D9310-B997-4A28-A80F-4E68E491E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1D7B1-9366-400F-B78F-85BC2CB7C227}" type="datetimeFigureOut">
              <a:rPr lang="en-MY" smtClean="0"/>
              <a:t>3/7/2024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B4D21-A12D-4A7D-AE76-D9C7465A6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6756D-0B59-407B-9988-E2043F176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7B27-D683-4BEA-9F4C-0D8EC9B433B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47546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BE7BB-3CB7-49B5-AB1A-B2588059E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39F01-4940-4C4F-A53D-530C12333F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8FB67-A877-47F0-A0EB-E7B154C41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1D7B1-9366-400F-B78F-85BC2CB7C227}" type="datetimeFigureOut">
              <a:rPr lang="en-MY" smtClean="0"/>
              <a:t>3/7/2024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F1655-C85E-4EF2-9B0C-9E64A8F61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54748-D33E-41FB-9721-75DB9A299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7B27-D683-4BEA-9F4C-0D8EC9B433B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05762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1474AE-EE24-47C7-965E-CEA79A6A17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E6FFC6-58EB-43A9-8414-35352604CB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4DBA0-2BAF-47A2-8E5F-D5DC021B7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1D7B1-9366-400F-B78F-85BC2CB7C227}" type="datetimeFigureOut">
              <a:rPr lang="en-MY" smtClean="0"/>
              <a:t>3/7/2024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BA1F0-443F-4C3E-9DC4-0FB468E6C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CC1F3-062B-4AF0-A7AB-29E6FC175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7B27-D683-4BEA-9F4C-0D8EC9B433B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73246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32B6E-6341-450D-AC53-007AA9CBD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F132C-8760-4FB7-9FCB-7C79569F1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6E1AD-6D49-4135-B99C-6694C7FF8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1D7B1-9366-400F-B78F-85BC2CB7C227}" type="datetimeFigureOut">
              <a:rPr lang="en-MY" smtClean="0"/>
              <a:t>3/7/2024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2C701-CC32-4CB5-BDFB-1F9F0F385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69DD5-20FD-4956-B668-4101C27DA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7B27-D683-4BEA-9F4C-0D8EC9B433B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81095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A8DDE-98EB-4E41-9C26-F4BA8C687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6730AF-7A5C-4FB8-B204-7C75C8FFB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69D28-9A52-434B-9A56-F3359AD88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1D7B1-9366-400F-B78F-85BC2CB7C227}" type="datetimeFigureOut">
              <a:rPr lang="en-MY" smtClean="0"/>
              <a:t>3/7/2024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CC767-5C0F-42DB-BC07-3B0FF1DDF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0119A-C682-46DF-9971-08973509D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7B27-D683-4BEA-9F4C-0D8EC9B433B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46034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A117E-A99D-4E91-821F-51423FFB5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A9B1A-D4F7-4501-A356-9B0D59A70E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1824C3-F669-4BD2-8F72-C68FF24DA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CE4672-4837-416E-8E24-5FE24064A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1D7B1-9366-400F-B78F-85BC2CB7C227}" type="datetimeFigureOut">
              <a:rPr lang="en-MY" smtClean="0"/>
              <a:t>3/7/2024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107290-1378-42D8-96C5-97410345C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6A72C0-79B6-41FF-B4B9-5F4F42CC2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7B27-D683-4BEA-9F4C-0D8EC9B433B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12052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7B9E2-E80A-4BBA-9971-2619D298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05A30-47FB-4124-BEEF-A5F267739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A84D9B-9EAE-4BC9-888A-1DA1FADB55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843194-9151-4B6B-B4F9-F3D6071EF1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21A77-594D-4F43-A50B-98462A7C1F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CDF4B0-562A-4514-BD3F-9A66979C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1D7B1-9366-400F-B78F-85BC2CB7C227}" type="datetimeFigureOut">
              <a:rPr lang="en-MY" smtClean="0"/>
              <a:t>3/7/2024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DBFBE9-0E0A-48B8-BD6E-665EAE431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D15570-1752-4822-A4FB-C89474C29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7B27-D683-4BEA-9F4C-0D8EC9B433B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134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222F3-F027-4185-90D6-B93891947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FF496-F183-4370-941C-44E0A4DCB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1D7B1-9366-400F-B78F-85BC2CB7C227}" type="datetimeFigureOut">
              <a:rPr lang="en-MY" smtClean="0"/>
              <a:t>3/7/2024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7A3449-70FD-4F59-B964-7918A5763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46593E-3CDE-4467-8255-401031F34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7B27-D683-4BEA-9F4C-0D8EC9B433B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0029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869E32-0842-480F-8661-E9CA472E9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1D7B1-9366-400F-B78F-85BC2CB7C227}" type="datetimeFigureOut">
              <a:rPr lang="en-MY" smtClean="0"/>
              <a:t>3/7/2024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9A3136-EA2C-49EE-9C7F-F8A4476E8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7210-4CD0-4401-8150-CC19D6F27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7B27-D683-4BEA-9F4C-0D8EC9B433B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04167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0682-7BBC-489C-8C88-AEF5CAE77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B8AAA-1381-4CD0-A392-843FFB3F6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2DD168-0B3F-4408-BA34-462F5C385A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0CC048-9C43-4E99-9D80-C43389440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1D7B1-9366-400F-B78F-85BC2CB7C227}" type="datetimeFigureOut">
              <a:rPr lang="en-MY" smtClean="0"/>
              <a:t>3/7/2024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653E7-112A-4884-A12D-1C194E765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50DD61-4C04-4011-95D9-5A7630DE5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7B27-D683-4BEA-9F4C-0D8EC9B433B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86467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401D0-90F7-4C70-88DF-B7EC5F968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C8039A-86D2-4793-90C7-FA53801B15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1CF1C5-6AC5-4F3E-8B33-53B11275C2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E919A-DF27-44CD-8319-91734CBC8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1D7B1-9366-400F-B78F-85BC2CB7C227}" type="datetimeFigureOut">
              <a:rPr lang="en-MY" smtClean="0"/>
              <a:t>3/7/2024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0E22E8-A5C9-47FC-B581-5CBFFCEB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D9C0A1-4D19-4B18-B00E-2BF2327DA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47B27-D683-4BEA-9F4C-0D8EC9B433B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06415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4C6062-49C6-43FB-A138-109CC4304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83726B-B9A1-49FE-B686-E8D5DF5AF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6E1FC-E6DB-412C-A435-1A3C39837C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1D7B1-9366-400F-B78F-85BC2CB7C227}" type="datetimeFigureOut">
              <a:rPr lang="en-MY" smtClean="0"/>
              <a:t>3/7/2024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2C082-2B52-49B1-B9E4-F4B9683DC3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AAEEE-D39F-449A-B7DC-97D5328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47B27-D683-4BEA-9F4C-0D8EC9B433B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86735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7A8A804-20E0-4C89-99D6-D8F1B9B2D749}"/>
              </a:ext>
            </a:extLst>
          </p:cNvPr>
          <p:cNvGrpSpPr/>
          <p:nvPr/>
        </p:nvGrpSpPr>
        <p:grpSpPr>
          <a:xfrm>
            <a:off x="932155" y="0"/>
            <a:ext cx="10200443" cy="6858000"/>
            <a:chOff x="1163299" y="182880"/>
            <a:chExt cx="9758701" cy="650644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CBED90E-9135-4A5F-BDBD-764E0B87D4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851" r="1082" b="8889"/>
            <a:stretch/>
          </p:blipFill>
          <p:spPr>
            <a:xfrm>
              <a:off x="1163299" y="1361440"/>
              <a:ext cx="9758701" cy="48869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A698B9B-BEB8-4BF1-943F-DB76FB8DBC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3556" r="1082"/>
            <a:stretch/>
          </p:blipFill>
          <p:spPr>
            <a:xfrm>
              <a:off x="1163299" y="6247367"/>
              <a:ext cx="9758701" cy="4419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CD0B49A-5597-4AA2-9CF1-301F7BB424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082" b="82417"/>
            <a:stretch/>
          </p:blipFill>
          <p:spPr>
            <a:xfrm>
              <a:off x="1163299" y="182880"/>
              <a:ext cx="9758701" cy="12058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0FFC8B6-CD3C-4B7C-9BE5-F397E8E02965}"/>
              </a:ext>
            </a:extLst>
          </p:cNvPr>
          <p:cNvSpPr/>
          <p:nvPr/>
        </p:nvSpPr>
        <p:spPr>
          <a:xfrm rot="1751107">
            <a:off x="4063681" y="1887955"/>
            <a:ext cx="792480" cy="187584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A36BCB-F484-48FA-BB4A-D46532750025}"/>
              </a:ext>
            </a:extLst>
          </p:cNvPr>
          <p:cNvSpPr txBox="1"/>
          <p:nvPr/>
        </p:nvSpPr>
        <p:spPr>
          <a:xfrm>
            <a:off x="777383" y="1455949"/>
            <a:ext cx="3211135" cy="307777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MY" sz="1400" dirty="0">
                <a:solidFill>
                  <a:srgbClr val="FF0000"/>
                </a:solidFill>
              </a:rPr>
              <a:t>Fill in the required information to register</a:t>
            </a:r>
          </a:p>
        </p:txBody>
      </p:sp>
    </p:spTree>
    <p:extLst>
      <p:ext uri="{BB962C8B-B14F-4D97-AF65-F5344CB8AC3E}">
        <p14:creationId xmlns:p14="http://schemas.microsoft.com/office/powerpoint/2010/main" val="2987683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0CD32F0-0535-486B-81C1-FBCEC70073AC}"/>
              </a:ext>
            </a:extLst>
          </p:cNvPr>
          <p:cNvGrpSpPr/>
          <p:nvPr/>
        </p:nvGrpSpPr>
        <p:grpSpPr>
          <a:xfrm>
            <a:off x="0" y="379263"/>
            <a:ext cx="12192000" cy="6101438"/>
            <a:chOff x="0" y="379263"/>
            <a:chExt cx="12192000" cy="610143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626D612-F6A7-4D68-8A7C-78665F21E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79263"/>
              <a:ext cx="12192000" cy="60994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3338DBA-B025-4CBB-91DE-C4E09641E4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8405" r="84078" b="28495"/>
            <a:stretch/>
          </p:blipFill>
          <p:spPr>
            <a:xfrm>
              <a:off x="0" y="5681710"/>
              <a:ext cx="1941195" cy="79899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7" name="Arrow: Right 6">
            <a:extLst>
              <a:ext uri="{FF2B5EF4-FFF2-40B4-BE49-F238E27FC236}">
                <a16:creationId xmlns:a16="http://schemas.microsoft.com/office/drawing/2014/main" id="{B090D4EE-19D9-4D95-9543-F78424AD46B1}"/>
              </a:ext>
            </a:extLst>
          </p:cNvPr>
          <p:cNvSpPr/>
          <p:nvPr/>
        </p:nvSpPr>
        <p:spPr>
          <a:xfrm rot="11923175">
            <a:off x="4829524" y="5517328"/>
            <a:ext cx="792480" cy="187584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75AF07-D308-4868-858D-3A0993771157}"/>
              </a:ext>
            </a:extLst>
          </p:cNvPr>
          <p:cNvSpPr txBox="1"/>
          <p:nvPr/>
        </p:nvSpPr>
        <p:spPr>
          <a:xfrm>
            <a:off x="5721297" y="5611120"/>
            <a:ext cx="2982740" cy="307777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MY" sz="1400" dirty="0">
                <a:solidFill>
                  <a:srgbClr val="FF0000"/>
                </a:solidFill>
              </a:rPr>
              <a:t>Hyperlink to the social media platform</a:t>
            </a:r>
          </a:p>
        </p:txBody>
      </p:sp>
    </p:spTree>
    <p:extLst>
      <p:ext uri="{BB962C8B-B14F-4D97-AF65-F5344CB8AC3E}">
        <p14:creationId xmlns:p14="http://schemas.microsoft.com/office/powerpoint/2010/main" val="3095897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F1DBA4A-3643-456F-B8DE-E8FF5ED129E1}"/>
              </a:ext>
            </a:extLst>
          </p:cNvPr>
          <p:cNvGrpSpPr/>
          <p:nvPr/>
        </p:nvGrpSpPr>
        <p:grpSpPr>
          <a:xfrm>
            <a:off x="0" y="71021"/>
            <a:ext cx="12191999" cy="6702641"/>
            <a:chOff x="0" y="87489"/>
            <a:chExt cx="12064753" cy="654097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C0E14EC-FC93-459D-B127-F430BDB42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043" b="10049"/>
            <a:stretch/>
          </p:blipFill>
          <p:spPr>
            <a:xfrm>
              <a:off x="0" y="87489"/>
              <a:ext cx="12064753" cy="60114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549B628-74A9-4F38-B201-18F247B488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2077" r="1043"/>
            <a:stretch/>
          </p:blipFill>
          <p:spPr>
            <a:xfrm>
              <a:off x="0" y="6098953"/>
              <a:ext cx="12064753" cy="5295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B1E98FF-83CE-41AF-85E0-7896AD113B48}"/>
              </a:ext>
            </a:extLst>
          </p:cNvPr>
          <p:cNvSpPr/>
          <p:nvPr/>
        </p:nvSpPr>
        <p:spPr>
          <a:xfrm rot="1751107">
            <a:off x="3872022" y="2190387"/>
            <a:ext cx="792480" cy="187584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93094B-A987-43AB-83F1-7EEAA62DEA18}"/>
              </a:ext>
            </a:extLst>
          </p:cNvPr>
          <p:cNvSpPr txBox="1"/>
          <p:nvPr/>
        </p:nvSpPr>
        <p:spPr>
          <a:xfrm>
            <a:off x="674501" y="1820527"/>
            <a:ext cx="3114635" cy="307777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MY" sz="1400" dirty="0">
                <a:solidFill>
                  <a:srgbClr val="FF0000"/>
                </a:solidFill>
              </a:rPr>
              <a:t>Fill in the username &amp; password to login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950841B8-854A-4B29-B62B-F8B349BFFFEF}"/>
              </a:ext>
            </a:extLst>
          </p:cNvPr>
          <p:cNvSpPr/>
          <p:nvPr/>
        </p:nvSpPr>
        <p:spPr>
          <a:xfrm rot="1751107">
            <a:off x="4366015" y="4480030"/>
            <a:ext cx="792480" cy="187584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EE9950-5155-4340-A61D-A7B720D10C4C}"/>
              </a:ext>
            </a:extLst>
          </p:cNvPr>
          <p:cNvSpPr txBox="1"/>
          <p:nvPr/>
        </p:nvSpPr>
        <p:spPr>
          <a:xfrm>
            <a:off x="1186254" y="4079717"/>
            <a:ext cx="2983061" cy="307777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MY" sz="1400" dirty="0">
                <a:solidFill>
                  <a:srgbClr val="FF0000"/>
                </a:solidFill>
              </a:rPr>
              <a:t>Retrieve account password via the link</a:t>
            </a:r>
          </a:p>
        </p:txBody>
      </p:sp>
    </p:spTree>
    <p:extLst>
      <p:ext uri="{BB962C8B-B14F-4D97-AF65-F5344CB8AC3E}">
        <p14:creationId xmlns:p14="http://schemas.microsoft.com/office/powerpoint/2010/main" val="1503401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CBA646-54C3-4181-A9DC-DC7744137770}"/>
              </a:ext>
            </a:extLst>
          </p:cNvPr>
          <p:cNvGrpSpPr/>
          <p:nvPr/>
        </p:nvGrpSpPr>
        <p:grpSpPr>
          <a:xfrm>
            <a:off x="978742" y="0"/>
            <a:ext cx="10234515" cy="6858000"/>
            <a:chOff x="978742" y="0"/>
            <a:chExt cx="10234515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CFFBECD-467D-4CDC-8C5B-CF4E0691D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8742" y="0"/>
              <a:ext cx="10234515" cy="6858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FD5DD75-8E12-46EA-B013-A6F5E52C94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5512" r="84138" b="29709"/>
            <a:stretch/>
          </p:blipFill>
          <p:spPr>
            <a:xfrm>
              <a:off x="978742" y="4754714"/>
              <a:ext cx="1623487" cy="2103286"/>
            </a:xfrm>
            <a:prstGeom prst="rect">
              <a:avLst/>
            </a:prstGeom>
          </p:spPr>
        </p:pic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4167FB2C-CE14-4CB6-8E84-716149FD740F}"/>
              </a:ext>
            </a:extLst>
          </p:cNvPr>
          <p:cNvSpPr/>
          <p:nvPr/>
        </p:nvSpPr>
        <p:spPr>
          <a:xfrm rot="19532818">
            <a:off x="2614391" y="2523597"/>
            <a:ext cx="792480" cy="187584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486688-D5D7-4915-8809-871AA065A104}"/>
              </a:ext>
            </a:extLst>
          </p:cNvPr>
          <p:cNvSpPr txBox="1"/>
          <p:nvPr/>
        </p:nvSpPr>
        <p:spPr>
          <a:xfrm>
            <a:off x="270764" y="3121223"/>
            <a:ext cx="4535344" cy="307777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MY" sz="1400" dirty="0">
                <a:solidFill>
                  <a:srgbClr val="FF0000"/>
                </a:solidFill>
              </a:rPr>
              <a:t>View maximum capacity and navigate to make new booking</a:t>
            </a:r>
          </a:p>
        </p:txBody>
      </p:sp>
    </p:spTree>
    <p:extLst>
      <p:ext uri="{BB962C8B-B14F-4D97-AF65-F5344CB8AC3E}">
        <p14:creationId xmlns:p14="http://schemas.microsoft.com/office/powerpoint/2010/main" val="3991967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841F6A9-3B01-46B8-87E2-ED3B1CF6EA59}"/>
              </a:ext>
            </a:extLst>
          </p:cNvPr>
          <p:cNvGrpSpPr/>
          <p:nvPr/>
        </p:nvGrpSpPr>
        <p:grpSpPr>
          <a:xfrm>
            <a:off x="1519654" y="0"/>
            <a:ext cx="9152692" cy="6858000"/>
            <a:chOff x="1519654" y="0"/>
            <a:chExt cx="9152692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821BD0B-2FB3-4F51-8654-645E3279E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19654" y="0"/>
              <a:ext cx="9152692" cy="6858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DC423B6-9068-4A76-8530-9F8CD718A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4531" r="84079" b="38322"/>
            <a:stretch/>
          </p:blipFill>
          <p:spPr>
            <a:xfrm>
              <a:off x="1519654" y="4229903"/>
              <a:ext cx="1457226" cy="2628097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5B38823-FB79-439D-A3DA-E954E12627D8}"/>
              </a:ext>
            </a:extLst>
          </p:cNvPr>
          <p:cNvSpPr/>
          <p:nvPr/>
        </p:nvSpPr>
        <p:spPr>
          <a:xfrm rot="12649665">
            <a:off x="9387028" y="2648784"/>
            <a:ext cx="792480" cy="187584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FE124F-0A38-4568-89E2-3E32E716C4C8}"/>
              </a:ext>
            </a:extLst>
          </p:cNvPr>
          <p:cNvSpPr txBox="1"/>
          <p:nvPr/>
        </p:nvSpPr>
        <p:spPr>
          <a:xfrm>
            <a:off x="9887508" y="3121223"/>
            <a:ext cx="2050946" cy="307777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MY" sz="1400" dirty="0">
                <a:solidFill>
                  <a:srgbClr val="FF0000"/>
                </a:solidFill>
              </a:rPr>
              <a:t>The date is fully reserved 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BD204553-EC13-4ED2-AD59-733143A8254E}"/>
              </a:ext>
            </a:extLst>
          </p:cNvPr>
          <p:cNvSpPr/>
          <p:nvPr/>
        </p:nvSpPr>
        <p:spPr>
          <a:xfrm rot="1751107">
            <a:off x="4091392" y="3815867"/>
            <a:ext cx="792480" cy="187584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C051D9-7113-4417-BBBD-731F7ECBACC0}"/>
              </a:ext>
            </a:extLst>
          </p:cNvPr>
          <p:cNvSpPr txBox="1"/>
          <p:nvPr/>
        </p:nvSpPr>
        <p:spPr>
          <a:xfrm>
            <a:off x="1702880" y="3409643"/>
            <a:ext cx="2262479" cy="307777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MY" sz="1400" dirty="0">
                <a:solidFill>
                  <a:srgbClr val="FF0000"/>
                </a:solidFill>
              </a:rPr>
              <a:t>The date is available to book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5874EE7A-DAC4-46A3-96BC-7AA670CCFEBD}"/>
              </a:ext>
            </a:extLst>
          </p:cNvPr>
          <p:cNvSpPr/>
          <p:nvPr/>
        </p:nvSpPr>
        <p:spPr>
          <a:xfrm rot="1751107">
            <a:off x="9383676" y="897565"/>
            <a:ext cx="792480" cy="187584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7522B3-AB96-4692-AA94-F082F91D8A45}"/>
              </a:ext>
            </a:extLst>
          </p:cNvPr>
          <p:cNvSpPr txBox="1"/>
          <p:nvPr/>
        </p:nvSpPr>
        <p:spPr>
          <a:xfrm>
            <a:off x="5970674" y="408475"/>
            <a:ext cx="3380156" cy="307777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MY" sz="1400" dirty="0">
                <a:solidFill>
                  <a:srgbClr val="FF0000"/>
                </a:solidFill>
              </a:rPr>
              <a:t>Navigate between different month and year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C74747AE-A8C9-4433-B318-044846C3EFE6}"/>
              </a:ext>
            </a:extLst>
          </p:cNvPr>
          <p:cNvSpPr/>
          <p:nvPr/>
        </p:nvSpPr>
        <p:spPr>
          <a:xfrm rot="13663093">
            <a:off x="3840735" y="1517511"/>
            <a:ext cx="792480" cy="187584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9384A0-6CA8-48D0-8A7A-765D005CFCD6}"/>
              </a:ext>
            </a:extLst>
          </p:cNvPr>
          <p:cNvSpPr txBox="1"/>
          <p:nvPr/>
        </p:nvSpPr>
        <p:spPr>
          <a:xfrm>
            <a:off x="3262191" y="1978871"/>
            <a:ext cx="2505942" cy="307777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MY" sz="1400" dirty="0">
                <a:solidFill>
                  <a:srgbClr val="FF0000"/>
                </a:solidFill>
              </a:rPr>
              <a:t>Current month and year display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D198BA6E-19E2-4415-8CB4-B95DB13D00D7}"/>
              </a:ext>
            </a:extLst>
          </p:cNvPr>
          <p:cNvSpPr/>
          <p:nvPr/>
        </p:nvSpPr>
        <p:spPr>
          <a:xfrm rot="12369146">
            <a:off x="7179372" y="2192856"/>
            <a:ext cx="792480" cy="187584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7699B3-4685-4B1E-811F-893FDDBD9926}"/>
              </a:ext>
            </a:extLst>
          </p:cNvPr>
          <p:cNvSpPr txBox="1"/>
          <p:nvPr/>
        </p:nvSpPr>
        <p:spPr>
          <a:xfrm>
            <a:off x="7328894" y="2765122"/>
            <a:ext cx="1109984" cy="307777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MY" sz="1400" dirty="0">
                <a:solidFill>
                  <a:srgbClr val="FF0000"/>
                </a:solidFill>
              </a:rPr>
              <a:t>Current date</a:t>
            </a:r>
          </a:p>
        </p:txBody>
      </p:sp>
    </p:spTree>
    <p:extLst>
      <p:ext uri="{BB962C8B-B14F-4D97-AF65-F5344CB8AC3E}">
        <p14:creationId xmlns:p14="http://schemas.microsoft.com/office/powerpoint/2010/main" val="667544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875FE1-E862-4E7B-8CD4-609289CE2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847"/>
            <a:ext cx="12192000" cy="57283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C599A86-C38A-4918-B29C-5844A1C3D1CB}"/>
              </a:ext>
            </a:extLst>
          </p:cNvPr>
          <p:cNvSpPr/>
          <p:nvPr/>
        </p:nvSpPr>
        <p:spPr>
          <a:xfrm rot="1754195">
            <a:off x="7464905" y="1968064"/>
            <a:ext cx="792480" cy="187584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8A3EBB-33AA-4B5C-A519-CD919DF45DB9}"/>
              </a:ext>
            </a:extLst>
          </p:cNvPr>
          <p:cNvSpPr txBox="1"/>
          <p:nvPr/>
        </p:nvSpPr>
        <p:spPr>
          <a:xfrm>
            <a:off x="5327593" y="1406666"/>
            <a:ext cx="4896020" cy="307777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MY" sz="1400" dirty="0">
                <a:solidFill>
                  <a:srgbClr val="FF0000"/>
                </a:solidFill>
              </a:rPr>
              <a:t>View the remaining capacity of each time slot before reservation</a:t>
            </a:r>
          </a:p>
        </p:txBody>
      </p:sp>
    </p:spTree>
    <p:extLst>
      <p:ext uri="{BB962C8B-B14F-4D97-AF65-F5344CB8AC3E}">
        <p14:creationId xmlns:p14="http://schemas.microsoft.com/office/powerpoint/2010/main" val="883616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AC674F8-ACE1-4F2D-9F9C-99450D0982CC}"/>
              </a:ext>
            </a:extLst>
          </p:cNvPr>
          <p:cNvGrpSpPr/>
          <p:nvPr/>
        </p:nvGrpSpPr>
        <p:grpSpPr>
          <a:xfrm>
            <a:off x="2203442" y="0"/>
            <a:ext cx="7785116" cy="6858000"/>
            <a:chOff x="2203442" y="0"/>
            <a:chExt cx="7785116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C0EDE67-2C6B-4834-95D0-9F37CD41D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3442" y="0"/>
              <a:ext cx="7785116" cy="6858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09AAE1F-38C2-4C0A-9077-4E21085524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7411" r="84038" b="46415"/>
            <a:stretch/>
          </p:blipFill>
          <p:spPr>
            <a:xfrm>
              <a:off x="2203442" y="3674868"/>
              <a:ext cx="1242703" cy="3183132"/>
            </a:xfrm>
            <a:prstGeom prst="rect">
              <a:avLst/>
            </a:prstGeom>
          </p:spPr>
        </p:pic>
      </p:grp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6A358E4-D2AB-4C5A-8B3D-2FE728B0C9C7}"/>
              </a:ext>
            </a:extLst>
          </p:cNvPr>
          <p:cNvSpPr/>
          <p:nvPr/>
        </p:nvSpPr>
        <p:spPr>
          <a:xfrm rot="9537494">
            <a:off x="6984329" y="4461923"/>
            <a:ext cx="792480" cy="187584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436D0E-C9FA-4C5B-AEA9-01D1043D4FB8}"/>
              </a:ext>
            </a:extLst>
          </p:cNvPr>
          <p:cNvSpPr txBox="1"/>
          <p:nvPr/>
        </p:nvSpPr>
        <p:spPr>
          <a:xfrm>
            <a:off x="7914562" y="3674868"/>
            <a:ext cx="3953700" cy="738664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rgbClr val="FF0000"/>
                </a:solidFill>
              </a:rPr>
              <a:t>The remaining capacity will show after the floor, booking duration, start date, end date, start time and end time are selected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D0FAC89-DFEC-41C6-9B38-25878BC83C50}"/>
              </a:ext>
            </a:extLst>
          </p:cNvPr>
          <p:cNvSpPr/>
          <p:nvPr/>
        </p:nvSpPr>
        <p:spPr>
          <a:xfrm rot="20249069">
            <a:off x="4679836" y="5092362"/>
            <a:ext cx="792480" cy="187584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0D1E59-2C64-4E04-8AC8-D3FE3CF6DD85}"/>
              </a:ext>
            </a:extLst>
          </p:cNvPr>
          <p:cNvSpPr txBox="1"/>
          <p:nvPr/>
        </p:nvSpPr>
        <p:spPr>
          <a:xfrm>
            <a:off x="231560" y="5186154"/>
            <a:ext cx="4333494" cy="307777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MY" sz="1400" dirty="0">
                <a:solidFill>
                  <a:srgbClr val="FF0000"/>
                </a:solidFill>
              </a:rPr>
              <a:t>Upload related files for purposes other than examination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A70978C-834E-4368-A8EF-3340065CE5BD}"/>
              </a:ext>
            </a:extLst>
          </p:cNvPr>
          <p:cNvSpPr/>
          <p:nvPr/>
        </p:nvSpPr>
        <p:spPr>
          <a:xfrm rot="8819478">
            <a:off x="7736515" y="2366954"/>
            <a:ext cx="792480" cy="187584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8138CB-1957-46D1-843C-0D3836503C81}"/>
              </a:ext>
            </a:extLst>
          </p:cNvPr>
          <p:cNvSpPr txBox="1"/>
          <p:nvPr/>
        </p:nvSpPr>
        <p:spPr>
          <a:xfrm>
            <a:off x="8589717" y="1921249"/>
            <a:ext cx="3512962" cy="52322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rgbClr val="FF0000"/>
                </a:solidFill>
              </a:rPr>
              <a:t>Choose “Multiple Days” if you want to make reservation for consecutive days</a:t>
            </a:r>
          </a:p>
        </p:txBody>
      </p:sp>
    </p:spTree>
    <p:extLst>
      <p:ext uri="{BB962C8B-B14F-4D97-AF65-F5344CB8AC3E}">
        <p14:creationId xmlns:p14="http://schemas.microsoft.com/office/powerpoint/2010/main" val="435413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4B4FBE2-BA1E-454F-BB1E-BC959B12E7AC}"/>
              </a:ext>
            </a:extLst>
          </p:cNvPr>
          <p:cNvGrpSpPr/>
          <p:nvPr/>
        </p:nvGrpSpPr>
        <p:grpSpPr>
          <a:xfrm>
            <a:off x="0" y="63174"/>
            <a:ext cx="12192000" cy="6731651"/>
            <a:chOff x="0" y="63174"/>
            <a:chExt cx="12192000" cy="67316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AF533A3-9D8A-4D92-B0BE-ACFC82855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3174"/>
              <a:ext cx="12192000" cy="67316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4A6A8B6-05D2-4143-9DEA-1E374B85C8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1025" r="84094" b="18382"/>
            <a:stretch/>
          </p:blipFill>
          <p:spPr>
            <a:xfrm>
              <a:off x="0" y="5408598"/>
              <a:ext cx="1939290" cy="1386227"/>
            </a:xfrm>
            <a:prstGeom prst="rect">
              <a:avLst/>
            </a:prstGeom>
          </p:spPr>
        </p:pic>
      </p:grpSp>
      <p:sp>
        <p:nvSpPr>
          <p:cNvPr id="8" name="Arrow: Right 7">
            <a:extLst>
              <a:ext uri="{FF2B5EF4-FFF2-40B4-BE49-F238E27FC236}">
                <a16:creationId xmlns:a16="http://schemas.microsoft.com/office/drawing/2014/main" id="{25F9CC9E-ED02-4BF3-8BC1-C10B295745D3}"/>
              </a:ext>
            </a:extLst>
          </p:cNvPr>
          <p:cNvSpPr/>
          <p:nvPr/>
        </p:nvSpPr>
        <p:spPr>
          <a:xfrm rot="19203938">
            <a:off x="2143327" y="3661475"/>
            <a:ext cx="792480" cy="187584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C3FA1D-EEE4-44B2-BF2D-3789918E79D6}"/>
              </a:ext>
            </a:extLst>
          </p:cNvPr>
          <p:cNvSpPr txBox="1"/>
          <p:nvPr/>
        </p:nvSpPr>
        <p:spPr>
          <a:xfrm>
            <a:off x="608953" y="4171194"/>
            <a:ext cx="4432688" cy="307777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MY" sz="1400" dirty="0">
                <a:solidFill>
                  <a:srgbClr val="FF0000"/>
                </a:solidFill>
              </a:rPr>
              <a:t>View the reservation details by clicking on the Event name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9B38864-95CB-4000-8D52-6DC3F3421FB9}"/>
              </a:ext>
            </a:extLst>
          </p:cNvPr>
          <p:cNvSpPr/>
          <p:nvPr/>
        </p:nvSpPr>
        <p:spPr>
          <a:xfrm rot="2329917">
            <a:off x="10550033" y="1849345"/>
            <a:ext cx="792480" cy="187584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09E762-9ED5-4965-A8A1-B44AD98283B3}"/>
              </a:ext>
            </a:extLst>
          </p:cNvPr>
          <p:cNvSpPr txBox="1"/>
          <p:nvPr/>
        </p:nvSpPr>
        <p:spPr>
          <a:xfrm>
            <a:off x="6292710" y="798074"/>
            <a:ext cx="4653563" cy="738664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You are permitted to cancel the booking while its status is pending. For modifications when the status has changed, please get in touch with us directly.</a:t>
            </a:r>
            <a:endParaRPr lang="en-MY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457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16C46CA-FEB4-4BFD-86E4-CD8484AC6D2B}"/>
              </a:ext>
            </a:extLst>
          </p:cNvPr>
          <p:cNvGrpSpPr/>
          <p:nvPr/>
        </p:nvGrpSpPr>
        <p:grpSpPr>
          <a:xfrm>
            <a:off x="0" y="233376"/>
            <a:ext cx="12192000" cy="6391248"/>
            <a:chOff x="0" y="233376"/>
            <a:chExt cx="12192000" cy="63912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A430964-4635-49CC-BC43-31533F8F9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33376"/>
              <a:ext cx="12192000" cy="63912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3023440-21E6-4D1A-A520-8D16C54A4D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3925" r="84083" b="10814"/>
            <a:stretch/>
          </p:blipFill>
          <p:spPr>
            <a:xfrm>
              <a:off x="0" y="5648960"/>
              <a:ext cx="1940560" cy="9753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6" name="Arrow: Right 5">
            <a:extLst>
              <a:ext uri="{FF2B5EF4-FFF2-40B4-BE49-F238E27FC236}">
                <a16:creationId xmlns:a16="http://schemas.microsoft.com/office/drawing/2014/main" id="{DCC0EE55-3483-47BE-AFCA-43F6F9BCB2FD}"/>
              </a:ext>
            </a:extLst>
          </p:cNvPr>
          <p:cNvSpPr/>
          <p:nvPr/>
        </p:nvSpPr>
        <p:spPr>
          <a:xfrm rot="8435652">
            <a:off x="3441889" y="2765780"/>
            <a:ext cx="792480" cy="187584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ED0E22-D725-487A-844D-030E56CA8A28}"/>
              </a:ext>
            </a:extLst>
          </p:cNvPr>
          <p:cNvSpPr txBox="1"/>
          <p:nvPr/>
        </p:nvSpPr>
        <p:spPr>
          <a:xfrm>
            <a:off x="4322421" y="2144948"/>
            <a:ext cx="6030915" cy="52322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rgbClr val="FF0000"/>
                </a:solidFill>
              </a:rPr>
              <a:t>Enter new password if you wish to change your account password, or else leave it blank to maintain the original account password</a:t>
            </a:r>
          </a:p>
        </p:txBody>
      </p:sp>
    </p:spTree>
    <p:extLst>
      <p:ext uri="{BB962C8B-B14F-4D97-AF65-F5344CB8AC3E}">
        <p14:creationId xmlns:p14="http://schemas.microsoft.com/office/powerpoint/2010/main" val="1891102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5435A17-6EC8-40F2-AC6C-B3F56EA51204}"/>
              </a:ext>
            </a:extLst>
          </p:cNvPr>
          <p:cNvGrpSpPr/>
          <p:nvPr/>
        </p:nvGrpSpPr>
        <p:grpSpPr>
          <a:xfrm>
            <a:off x="1884737" y="0"/>
            <a:ext cx="8422526" cy="6858000"/>
            <a:chOff x="1884737" y="0"/>
            <a:chExt cx="8422526" cy="6858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FE13C39-1B95-46A1-9202-55B9AECA8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4737" y="0"/>
              <a:ext cx="8422526" cy="6858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8F4E9EC-B01C-4BC4-8CB0-B417698C02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555" r="84108" b="42963"/>
            <a:stretch/>
          </p:blipFill>
          <p:spPr>
            <a:xfrm>
              <a:off x="1884737" y="3938726"/>
              <a:ext cx="1338523" cy="291927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6" name="Arrow: Right 5">
            <a:extLst>
              <a:ext uri="{FF2B5EF4-FFF2-40B4-BE49-F238E27FC236}">
                <a16:creationId xmlns:a16="http://schemas.microsoft.com/office/drawing/2014/main" id="{5D498BA5-AE76-4427-9862-34DD4D79BF67}"/>
              </a:ext>
            </a:extLst>
          </p:cNvPr>
          <p:cNvSpPr/>
          <p:nvPr/>
        </p:nvSpPr>
        <p:spPr>
          <a:xfrm rot="9157405">
            <a:off x="6168354" y="4934126"/>
            <a:ext cx="792480" cy="187584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6D547-9413-4604-AE8A-BBE6E41C35F5}"/>
              </a:ext>
            </a:extLst>
          </p:cNvPr>
          <p:cNvSpPr txBox="1"/>
          <p:nvPr/>
        </p:nvSpPr>
        <p:spPr>
          <a:xfrm>
            <a:off x="6959586" y="4454647"/>
            <a:ext cx="3666325" cy="307777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MY" sz="1400" dirty="0">
                <a:solidFill>
                  <a:srgbClr val="FF0000"/>
                </a:solidFill>
              </a:rPr>
              <a:t>Fill in any comment about the system (optional)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7E5675F-6C53-47C7-8313-FD1A2B150D4C}"/>
              </a:ext>
            </a:extLst>
          </p:cNvPr>
          <p:cNvSpPr/>
          <p:nvPr/>
        </p:nvSpPr>
        <p:spPr>
          <a:xfrm rot="11923175">
            <a:off x="4616460" y="1637787"/>
            <a:ext cx="792480" cy="187584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BFCEA5-8E04-42BA-A466-3712CA4F5486}"/>
              </a:ext>
            </a:extLst>
          </p:cNvPr>
          <p:cNvSpPr txBox="1"/>
          <p:nvPr/>
        </p:nvSpPr>
        <p:spPr>
          <a:xfrm>
            <a:off x="5508233" y="1731579"/>
            <a:ext cx="3317190" cy="307777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MY" sz="1400" dirty="0">
                <a:solidFill>
                  <a:srgbClr val="FF0000"/>
                </a:solidFill>
              </a:rPr>
              <a:t>Rate the system by clicking on the star icon</a:t>
            </a:r>
          </a:p>
        </p:txBody>
      </p:sp>
    </p:spTree>
    <p:extLst>
      <p:ext uri="{BB962C8B-B14F-4D97-AF65-F5344CB8AC3E}">
        <p14:creationId xmlns:p14="http://schemas.microsoft.com/office/powerpoint/2010/main" val="3747479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987</TotalTime>
  <Words>198</Words>
  <Application>Microsoft Office PowerPoint</Application>
  <PresentationFormat>Widescreen</PresentationFormat>
  <Paragraphs>19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 M3500Q</dc:creator>
  <cp:lastModifiedBy>ASUS M3500Q</cp:lastModifiedBy>
  <cp:revision>19</cp:revision>
  <dcterms:created xsi:type="dcterms:W3CDTF">2024-05-10T19:34:54Z</dcterms:created>
  <dcterms:modified xsi:type="dcterms:W3CDTF">2024-07-03T13:53:35Z</dcterms:modified>
</cp:coreProperties>
</file>